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4707" r:id="rId2"/>
  </p:sldMasterIdLst>
  <p:notesMasterIdLst>
    <p:notesMasterId r:id="rId107"/>
  </p:notesMasterIdLst>
  <p:handoutMasterIdLst>
    <p:handoutMasterId r:id="rId108"/>
  </p:handoutMasterIdLst>
  <p:sldIdLst>
    <p:sldId id="466" r:id="rId3"/>
    <p:sldId id="517" r:id="rId4"/>
    <p:sldId id="518" r:id="rId5"/>
    <p:sldId id="514" r:id="rId6"/>
    <p:sldId id="487" r:id="rId7"/>
    <p:sldId id="486" r:id="rId8"/>
    <p:sldId id="488" r:id="rId9"/>
    <p:sldId id="520" r:id="rId10"/>
    <p:sldId id="475" r:id="rId11"/>
    <p:sldId id="489" r:id="rId12"/>
    <p:sldId id="490" r:id="rId13"/>
    <p:sldId id="491" r:id="rId14"/>
    <p:sldId id="492" r:id="rId15"/>
    <p:sldId id="479" r:id="rId16"/>
    <p:sldId id="512" r:id="rId17"/>
    <p:sldId id="513" r:id="rId18"/>
    <p:sldId id="515" r:id="rId19"/>
    <p:sldId id="516" r:id="rId20"/>
    <p:sldId id="519" r:id="rId21"/>
    <p:sldId id="476" r:id="rId22"/>
    <p:sldId id="585" r:id="rId23"/>
    <p:sldId id="477" r:id="rId24"/>
    <p:sldId id="482" r:id="rId25"/>
    <p:sldId id="483" r:id="rId26"/>
    <p:sldId id="484" r:id="rId27"/>
    <p:sldId id="485" r:id="rId28"/>
    <p:sldId id="495" r:id="rId29"/>
    <p:sldId id="572" r:id="rId30"/>
    <p:sldId id="580" r:id="rId31"/>
    <p:sldId id="581" r:id="rId32"/>
    <p:sldId id="582" r:id="rId33"/>
    <p:sldId id="583" r:id="rId34"/>
    <p:sldId id="573" r:id="rId35"/>
    <p:sldId id="418" r:id="rId36"/>
    <p:sldId id="584" r:id="rId37"/>
    <p:sldId id="460" r:id="rId38"/>
    <p:sldId id="442" r:id="rId39"/>
    <p:sldId id="575" r:id="rId40"/>
    <p:sldId id="576" r:id="rId41"/>
    <p:sldId id="496" r:id="rId42"/>
    <p:sldId id="521" r:id="rId43"/>
    <p:sldId id="522" r:id="rId44"/>
    <p:sldId id="523" r:id="rId45"/>
    <p:sldId id="524" r:id="rId46"/>
    <p:sldId id="525" r:id="rId47"/>
    <p:sldId id="542" r:id="rId48"/>
    <p:sldId id="526" r:id="rId49"/>
    <p:sldId id="504" r:id="rId50"/>
    <p:sldId id="505" r:id="rId51"/>
    <p:sldId id="506" r:id="rId52"/>
    <p:sldId id="507" r:id="rId53"/>
    <p:sldId id="509" r:id="rId54"/>
    <p:sldId id="511" r:id="rId55"/>
    <p:sldId id="527" r:id="rId56"/>
    <p:sldId id="528" r:id="rId57"/>
    <p:sldId id="529" r:id="rId58"/>
    <p:sldId id="530" r:id="rId59"/>
    <p:sldId id="532" r:id="rId60"/>
    <p:sldId id="533" r:id="rId61"/>
    <p:sldId id="534" r:id="rId62"/>
    <p:sldId id="535" r:id="rId63"/>
    <p:sldId id="537" r:id="rId64"/>
    <p:sldId id="536" r:id="rId65"/>
    <p:sldId id="538" r:id="rId66"/>
    <p:sldId id="539" r:id="rId67"/>
    <p:sldId id="540" r:id="rId68"/>
    <p:sldId id="541" r:id="rId69"/>
    <p:sldId id="500" r:id="rId70"/>
    <p:sldId id="502" r:id="rId71"/>
    <p:sldId id="445" r:id="rId72"/>
    <p:sldId id="543" r:id="rId73"/>
    <p:sldId id="544" r:id="rId74"/>
    <p:sldId id="578" r:id="rId75"/>
    <p:sldId id="547" r:id="rId76"/>
    <p:sldId id="549" r:id="rId77"/>
    <p:sldId id="550" r:id="rId78"/>
    <p:sldId id="551" r:id="rId79"/>
    <p:sldId id="552" r:id="rId80"/>
    <p:sldId id="553" r:id="rId81"/>
    <p:sldId id="554" r:id="rId82"/>
    <p:sldId id="555" r:id="rId83"/>
    <p:sldId id="556" r:id="rId84"/>
    <p:sldId id="557" r:id="rId85"/>
    <p:sldId id="558" r:id="rId86"/>
    <p:sldId id="559" r:id="rId87"/>
    <p:sldId id="560" r:id="rId88"/>
    <p:sldId id="456" r:id="rId89"/>
    <p:sldId id="457" r:id="rId90"/>
    <p:sldId id="458" r:id="rId91"/>
    <p:sldId id="459" r:id="rId92"/>
    <p:sldId id="561" r:id="rId93"/>
    <p:sldId id="562" r:id="rId94"/>
    <p:sldId id="563" r:id="rId95"/>
    <p:sldId id="564" r:id="rId96"/>
    <p:sldId id="569" r:id="rId97"/>
    <p:sldId id="566" r:id="rId98"/>
    <p:sldId id="467" r:id="rId99"/>
    <p:sldId id="568" r:id="rId100"/>
    <p:sldId id="468" r:id="rId101"/>
    <p:sldId id="470" r:id="rId102"/>
    <p:sldId id="469" r:id="rId103"/>
    <p:sldId id="579" r:id="rId104"/>
    <p:sldId id="503" r:id="rId105"/>
    <p:sldId id="494" r:id="rId10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7D85"/>
    <a:srgbClr val="5DABA9"/>
    <a:srgbClr val="4697B0"/>
    <a:srgbClr val="32584B"/>
    <a:srgbClr val="5EAA92"/>
    <a:srgbClr val="F47308"/>
    <a:srgbClr val="C74F05"/>
    <a:srgbClr val="CC3300"/>
    <a:srgbClr val="D38C6F"/>
    <a:srgbClr val="CAA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94514" autoAdjust="0"/>
  </p:normalViewPr>
  <p:slideViewPr>
    <p:cSldViewPr>
      <p:cViewPr>
        <p:scale>
          <a:sx n="100" d="100"/>
          <a:sy n="100" d="100"/>
        </p:scale>
        <p:origin x="864" y="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52"/>
    </p:cViewPr>
  </p:sorterViewPr>
  <p:notesViewPr>
    <p:cSldViewPr>
      <p:cViewPr varScale="1">
        <p:scale>
          <a:sx n="59" d="100"/>
          <a:sy n="59" d="100"/>
        </p:scale>
        <p:origin x="-117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C875F744-90D1-4D6D-B4BA-71A978045939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542332D4-239C-4694-9978-BEB10F533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43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449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50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450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450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800C63B-10EB-464A-B9A7-EB4699238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835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Aug 2004</a:t>
            </a: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B9C66A8-DFFF-44F6-91E8-65571F430DD3}" type="slidenum">
              <a:rPr lang="en-US" smtClean="0">
                <a:latin typeface="Arial" charset="0"/>
              </a:rPr>
              <a:pPr/>
              <a:t>29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Aug 2004</a:t>
            </a: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4F3A2E-3F2E-40CC-BDFE-622504FAAEE9}" type="slidenum">
              <a:rPr lang="en-US" smtClean="0">
                <a:latin typeface="Arial" charset="0"/>
              </a:rPr>
              <a:pPr/>
              <a:t>30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Aug 2004</a:t>
            </a: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778164A-07C6-4625-9F9F-847FD1D282E9}" type="slidenum">
              <a:rPr lang="en-US" smtClean="0">
                <a:latin typeface="Arial" charset="0"/>
              </a:rPr>
              <a:pPr/>
              <a:t>31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Aug 2004</a:t>
            </a: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85043F-253A-49BE-A3CA-23068FD5A372}" type="slidenum">
              <a:rPr lang="en-US" smtClean="0">
                <a:latin typeface="Arial" charset="0"/>
              </a:rPr>
              <a:pPr/>
              <a:t>32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F1AE75A-5655-4C8A-8E08-527B975AEA2D}" type="slidenum">
              <a:rPr lang="en-US" smtClean="0">
                <a:latin typeface="Times New Roman" pitchFamily="18" charset="0"/>
              </a:rPr>
              <a:pPr/>
              <a:t>36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28_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effectLst/>
              </a:defRPr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F076228-CB0D-4F03-9563-BB5588E47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9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8BF27-7FAB-458D-8BF0-75D99B232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0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02BA3-5A55-47B0-8A8E-BC384C3D9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2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04E71-D04E-47AE-973A-1B5DE827D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1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C9172-3E76-44B0-9F4C-57F82E33C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13C49-8600-4381-857F-90BE66FDF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68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17E27-CCAB-4CA3-AB26-1FB7E8276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2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A1610-F8D6-4093-88A5-C0732C6A5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70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1318D-F492-4869-9A41-29F90BD47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75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3838" y="228600"/>
            <a:ext cx="260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n-US" sz="3600" b="1" smtClean="0">
                <a:solidFill>
                  <a:srgbClr val="29FFFF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9ED4D-C9E3-4EF9-98E0-C5C75F6875E1}" type="datetimeFigureOut">
              <a:rPr lang="en-US"/>
              <a:pPr>
                <a:defRPr/>
              </a:pPr>
              <a:t>6/10/2013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C7332-2C22-4ACF-BCF8-67D8AEB76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69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eaLnBrk="0" hangingPunct="0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>
            <a:lvl1pPr algn="ctr" eaLnBrk="0" hangingPunct="0">
              <a:defRPr/>
            </a:lvl1pPr>
          </a:lstStyle>
          <a:p>
            <a:pPr>
              <a:defRPr/>
            </a:pPr>
            <a:fld id="{B4BD6D12-3EBB-4C09-8ABA-CA1A358D0E8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11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E662A-14E2-4311-81CE-02973B356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9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6105525" y="0"/>
            <a:ext cx="3038475" cy="6477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762000"/>
            <a:ext cx="8257736" cy="3094262"/>
          </a:xfrm>
          <a:ln>
            <a:noFill/>
          </a:ln>
        </p:spPr>
        <p:txBody>
          <a:bodyPr rIns="45720" anchor="t">
            <a:normAutofit/>
          </a:bodyPr>
          <a:lstStyle>
            <a:lvl1pPr algn="r">
              <a:defRPr lang="en-US" sz="3600" b="1" cap="all" baseline="0" dirty="0">
                <a:ln w="5000" cmpd="sng">
                  <a:noFill/>
                  <a:prstDash val="solid"/>
                </a:ln>
                <a:solidFill>
                  <a:srgbClr val="5DABA9"/>
                </a:solidFill>
                <a:effectLst>
                  <a:reflection blurRad="101600" stA="21000" endPos="32000" dist="12700" dir="5400000" sy="-100000" algn="bl" rotWithShape="0"/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4038600"/>
            <a:ext cx="8253432" cy="1587492"/>
          </a:xfrm>
        </p:spPr>
        <p:txBody>
          <a:bodyPr tIns="0" rIns="45720" bIns="0" anchor="t">
            <a:normAutofit/>
          </a:bodyPr>
          <a:lstStyle>
            <a:lvl1pPr marL="0" indent="0" algn="r">
              <a:buNone/>
              <a:defRPr sz="2800">
                <a:solidFill>
                  <a:srgbClr val="CAA778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 descr="UTSW_2_color_SLID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19946" y="6518564"/>
            <a:ext cx="1673910" cy="31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1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7620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5DABA9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334000"/>
          </a:xfrm>
        </p:spPr>
        <p:txBody>
          <a:bodyPr/>
          <a:lstStyle>
            <a:lvl1pPr marL="228600" indent="-192088">
              <a:buClr>
                <a:schemeClr val="accent1">
                  <a:lumMod val="75000"/>
                </a:schemeClr>
              </a:buClr>
              <a:buSzPct val="85000"/>
              <a:buFont typeface="Arial" pitchFamily="34" charset="0"/>
              <a:buChar char="•"/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61963" indent="-231775">
              <a:buFont typeface="Arial" pitchFamily="34" charset="0"/>
              <a:buChar char="-"/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2pPr>
            <a:lvl3pPr>
              <a:buSzPct val="75000"/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UTSW_2_color_SLID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19946" y="6518564"/>
            <a:ext cx="1673910" cy="31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57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UTSW_2_color_SLID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19946" y="6518564"/>
            <a:ext cx="1673910" cy="31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17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UTSW_2_color_SLID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19946" y="6518564"/>
            <a:ext cx="1673910" cy="31634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5240"/>
            <a:ext cx="9144000" cy="684276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7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6657-1BA5-4FA7-A616-096C60321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2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455A1-7B1B-46AF-BE6E-C24F7F332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7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9FF87-9148-4F2D-A7CE-EE2B176E9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4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B7A4-90AD-43DD-87B6-994C95034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0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86052-AE87-417D-8A25-AB37FF2B9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2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80F8-6CC2-4F58-9C0C-E6CDEC284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30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0AB81-6129-46A1-ABF3-257E966C6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2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1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028_2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091F50C-D38C-4CDD-8FDC-BB1D1A1EA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4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  <p:sldLayoutId id="2147484698" r:id="rId12"/>
    <p:sldLayoutId id="2147484699" r:id="rId13"/>
    <p:sldLayoutId id="2147484700" r:id="rId14"/>
    <p:sldLayoutId id="2147484701" r:id="rId15"/>
    <p:sldLayoutId id="2147484702" r:id="rId16"/>
    <p:sldLayoutId id="2147484703" r:id="rId17"/>
    <p:sldLayoutId id="2147484705" r:id="rId18"/>
    <p:sldLayoutId id="2147484706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FFF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FFF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FFF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FFFF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4503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494949">
              <a:alpha val="2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382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686800" cy="5059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540822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</p:sldLayoutIdLst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rgbClr val="5DABA9"/>
          </a:solidFill>
          <a:latin typeface="+mn-lt"/>
          <a:ea typeface="+mj-ea"/>
          <a:cs typeface="+mj-cs"/>
        </a:defRPr>
      </a:lvl1pPr>
    </p:titleStyle>
    <p:bodyStyle>
      <a:lvl1pPr marL="230188" indent="-193675" algn="l" rtl="0" eaLnBrk="1" latinLnBrk="0" hangingPunct="1">
        <a:spcBef>
          <a:spcPct val="20000"/>
        </a:spcBef>
        <a:buClr>
          <a:schemeClr val="accent1">
            <a:lumMod val="75000"/>
          </a:schemeClr>
        </a:buClr>
        <a:buSzPct val="80000"/>
        <a:buFont typeface="Arial" pitchFamily="34" charset="0"/>
        <a:buChar char="•"/>
        <a:tabLst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231775" algn="l" rtl="0" eaLnBrk="1" latinLnBrk="0" hangingPunct="1">
        <a:spcBef>
          <a:spcPct val="20000"/>
        </a:spcBef>
        <a:buClr>
          <a:srgbClr val="C08768"/>
        </a:buClr>
        <a:buSzPct val="90000"/>
        <a:buFont typeface="Arial" pitchFamily="34" charset="0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rgbClr val="DCBC34"/>
        </a:buClr>
        <a:buSzPct val="82000"/>
        <a:buFont typeface="Wingdings" pitchFamily="2" charset="2"/>
        <a:buChar char="§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jpeg"/><Relationship Id="rId4" Type="http://schemas.microsoft.com/office/2007/relationships/hdphoto" Target="../media/hdphoto9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2.xml"/><Relationship Id="rId5" Type="http://schemas.microsoft.com/office/2007/relationships/hdphoto" Target="../media/hdphoto14.wdp"/><Relationship Id="rId4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3.jpeg"/><Relationship Id="rId4" Type="http://schemas.openxmlformats.org/officeDocument/2006/relationships/image" Target="../media/image10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0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762000"/>
            <a:ext cx="8610600" cy="30942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800" b="1" cap="none" dirty="0" smtClean="0">
                <a:solidFill>
                  <a:srgbClr val="5DABA9"/>
                </a:solidFill>
              </a:rPr>
              <a:t>THE NEUROSURGEON’S DILEMMA:</a:t>
            </a:r>
            <a:br>
              <a:rPr lang="en-US" sz="3800" b="1" cap="none" dirty="0" smtClean="0">
                <a:solidFill>
                  <a:srgbClr val="5DABA9"/>
                </a:solidFill>
              </a:rPr>
            </a:br>
            <a:r>
              <a:rPr lang="en-US" sz="3800" b="1" cap="none" dirty="0" smtClean="0">
                <a:solidFill>
                  <a:srgbClr val="5DABA9"/>
                </a:solidFill>
              </a:rPr>
              <a:t>Patient Safety v Our Role As The Court Of Last Appeal</a:t>
            </a:r>
            <a:r>
              <a:rPr lang="en-US" sz="3800" b="1" cap="none" dirty="0" smtClean="0"/>
              <a:t/>
            </a:r>
            <a:br>
              <a:rPr lang="en-US" sz="3800" b="1" cap="none" dirty="0" smtClean="0"/>
            </a:br>
            <a:r>
              <a:rPr lang="en-US" sz="3800" b="1" cap="none" dirty="0" smtClean="0"/>
              <a:t/>
            </a:r>
            <a:br>
              <a:rPr lang="en-US" sz="3800" b="1" cap="none" dirty="0" smtClean="0"/>
            </a:br>
            <a:endParaRPr lang="en-US" sz="3800" b="1" cap="non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33050" y="3429000"/>
            <a:ext cx="8253432" cy="1587492"/>
          </a:xfrm>
        </p:spPr>
        <p:txBody>
          <a:bodyPr>
            <a:normAutofit/>
          </a:bodyPr>
          <a:lstStyle/>
          <a:p>
            <a:r>
              <a:rPr lang="en-US" sz="3600" b="1" dirty="0"/>
              <a:t>Hunt </a:t>
            </a:r>
            <a:r>
              <a:rPr lang="en-US" sz="3600" b="1" dirty="0" smtClean="0"/>
              <a:t>Batjer, </a:t>
            </a:r>
            <a:r>
              <a:rPr lang="en-US" sz="3600" b="1" dirty="0"/>
              <a:t>MD</a:t>
            </a:r>
            <a:br>
              <a:rPr lang="en-US" sz="3600" b="1" dirty="0"/>
            </a:b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Modern Patient Safety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334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JCAH - 1950s</a:t>
            </a:r>
          </a:p>
          <a:p>
            <a:pPr lvl="1">
              <a:defRPr/>
            </a:pPr>
            <a:r>
              <a:rPr lang="en-US" dirty="0" smtClean="0"/>
              <a:t>Accreditation Process and Standards for Hospitals</a:t>
            </a:r>
          </a:p>
          <a:p>
            <a:pPr>
              <a:defRPr/>
            </a:pPr>
            <a:r>
              <a:rPr lang="en-US" dirty="0" smtClean="0"/>
              <a:t>JCAHO - 1990s</a:t>
            </a:r>
          </a:p>
          <a:p>
            <a:pPr lvl="1">
              <a:defRPr/>
            </a:pPr>
            <a:r>
              <a:rPr lang="en-US" dirty="0" smtClean="0"/>
              <a:t>Accreditation Integrated with Outcomes and Performance Standards for Healthcare Organizations</a:t>
            </a:r>
          </a:p>
          <a:p>
            <a:pPr>
              <a:defRPr/>
            </a:pPr>
            <a:r>
              <a:rPr lang="en-US" dirty="0" smtClean="0"/>
              <a:t>IOM Nat’l Roundtable on Healthcare Quality - 1990s</a:t>
            </a:r>
          </a:p>
          <a:p>
            <a:pPr>
              <a:defRPr/>
            </a:pPr>
            <a:r>
              <a:rPr lang="en-US" dirty="0" smtClean="0"/>
              <a:t>IOM- late 1990s</a:t>
            </a:r>
          </a:p>
          <a:p>
            <a:pPr lvl="1">
              <a:defRPr/>
            </a:pPr>
            <a:r>
              <a:rPr lang="en-US" dirty="0" smtClean="0"/>
              <a:t>To Err is Human</a:t>
            </a:r>
          </a:p>
          <a:p>
            <a:pPr lvl="1">
              <a:defRPr/>
            </a:pPr>
            <a:r>
              <a:rPr lang="en-US" dirty="0" smtClean="0"/>
              <a:t>Crossing the Quality Chasm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Post- Pull</a:t>
            </a:r>
            <a:endParaRPr lang="en-US" dirty="0"/>
          </a:p>
        </p:txBody>
      </p:sp>
      <p:pic>
        <p:nvPicPr>
          <p:cNvPr id="131075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t="8235" r="8258" b="2474"/>
          <a:stretch/>
        </p:blipFill>
        <p:spPr>
          <a:xfrm>
            <a:off x="426720" y="1040130"/>
            <a:ext cx="4066048" cy="4537710"/>
          </a:xfrm>
        </p:spPr>
      </p:pic>
      <p:pic>
        <p:nvPicPr>
          <p:cNvPr id="131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9951" r="8814"/>
          <a:stretch/>
        </p:blipFill>
        <p:spPr bwMode="auto">
          <a:xfrm>
            <a:off x="4585151" y="1043939"/>
            <a:ext cx="4147369" cy="453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Post-Pull</a:t>
            </a:r>
            <a:endParaRPr lang="en-US" dirty="0"/>
          </a:p>
        </p:txBody>
      </p:sp>
      <p:pic>
        <p:nvPicPr>
          <p:cNvPr id="132099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5282"/>
          <a:stretch/>
        </p:blipFill>
        <p:spPr>
          <a:xfrm>
            <a:off x="2133600" y="990600"/>
            <a:ext cx="4831080" cy="54891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Neurosurgery is a High Risk Field</a:t>
            </a:r>
            <a:endParaRPr lang="en-US" dirty="0"/>
          </a:p>
        </p:txBody>
      </p:sp>
      <p:pic>
        <p:nvPicPr>
          <p:cNvPr id="4" name="Content Placeholder 3" descr="holzkamp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67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3340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We have to be ready to treat high complexity, </a:t>
            </a:r>
            <a:br>
              <a:rPr lang="en-US" dirty="0" smtClean="0"/>
            </a:br>
            <a:r>
              <a:rPr lang="en-US" dirty="0" smtClean="0"/>
              <a:t>high morbidity, high risk cases</a:t>
            </a:r>
          </a:p>
          <a:p>
            <a:pPr>
              <a:defRPr/>
            </a:pPr>
            <a:r>
              <a:rPr lang="en-US" dirty="0" smtClean="0"/>
              <a:t>Their management is inherently </a:t>
            </a:r>
            <a:r>
              <a:rPr lang="en-US" dirty="0" smtClean="0">
                <a:solidFill>
                  <a:srgbClr val="D38C6F"/>
                </a:solidFill>
              </a:rPr>
              <a:t>UNSAFE</a:t>
            </a:r>
          </a:p>
          <a:p>
            <a:pPr>
              <a:defRPr/>
            </a:pPr>
            <a:r>
              <a:rPr lang="en-US" dirty="0" smtClean="0">
                <a:solidFill>
                  <a:srgbClr val="D38C6F"/>
                </a:solidFill>
              </a:rPr>
              <a:t>Mother Nature’s Plans?</a:t>
            </a:r>
          </a:p>
          <a:p>
            <a:pPr>
              <a:defRPr/>
            </a:pPr>
            <a:r>
              <a:rPr lang="en-US" dirty="0" smtClean="0"/>
              <a:t>They will have surgical complications and prolonged LOS</a:t>
            </a:r>
          </a:p>
          <a:p>
            <a:pPr>
              <a:defRPr/>
            </a:pPr>
            <a:r>
              <a:rPr lang="en-US" dirty="0" smtClean="0"/>
              <a:t>They are costly to care for</a:t>
            </a:r>
          </a:p>
          <a:p>
            <a:pPr>
              <a:defRPr/>
            </a:pPr>
            <a:r>
              <a:rPr lang="en-US" dirty="0" smtClean="0"/>
              <a:t>They have no other options</a:t>
            </a:r>
          </a:p>
          <a:p>
            <a:pPr>
              <a:defRPr/>
            </a:pPr>
            <a:r>
              <a:rPr lang="en-US" dirty="0" smtClean="0"/>
              <a:t>Their care represents a critical role of our </a:t>
            </a:r>
            <a:br>
              <a:rPr lang="en-US" dirty="0" smtClean="0"/>
            </a:br>
            <a:r>
              <a:rPr lang="en-US" dirty="0" smtClean="0"/>
              <a:t>academic centers and our raison </a:t>
            </a:r>
            <a:r>
              <a:rPr lang="en-US" dirty="0" err="1" smtClean="0"/>
              <a:t>d’etre</a:t>
            </a:r>
            <a:endParaRPr lang="en-US" dirty="0"/>
          </a:p>
          <a:p>
            <a:pPr>
              <a:defRPr/>
            </a:pPr>
            <a:r>
              <a:rPr lang="en-US" dirty="0" smtClean="0"/>
              <a:t>Medical/ Surgical decisions must be individualized and patient centered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 descr="hospital safety1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030" y="0"/>
            <a:ext cx="51689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Patient Safety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4102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Institute for Healthcare Improvement (IHI) - 2004</a:t>
            </a:r>
          </a:p>
          <a:p>
            <a:pPr lvl="1">
              <a:defRPr/>
            </a:pPr>
            <a:r>
              <a:rPr lang="en-US" dirty="0" smtClean="0"/>
              <a:t>100,000 Lives Campaign</a:t>
            </a:r>
          </a:p>
          <a:p>
            <a:pPr>
              <a:defRPr/>
            </a:pPr>
            <a:r>
              <a:rPr lang="en-US" dirty="0" smtClean="0"/>
              <a:t>AHRQ</a:t>
            </a:r>
          </a:p>
          <a:p>
            <a:pPr>
              <a:defRPr/>
            </a:pPr>
            <a:r>
              <a:rPr lang="en-US" dirty="0" smtClean="0"/>
              <a:t>ACGME</a:t>
            </a:r>
          </a:p>
          <a:p>
            <a:pPr lvl="1">
              <a:defRPr/>
            </a:pPr>
            <a:r>
              <a:rPr lang="en-US" dirty="0" smtClean="0"/>
              <a:t>Duty Hours Restrictions - 2003</a:t>
            </a:r>
          </a:p>
          <a:p>
            <a:pPr lvl="1">
              <a:defRPr/>
            </a:pPr>
            <a:r>
              <a:rPr lang="en-US" dirty="0" smtClean="0"/>
              <a:t>Milestones – 2013</a:t>
            </a:r>
          </a:p>
          <a:p>
            <a:pPr lvl="1">
              <a:defRPr/>
            </a:pPr>
            <a:r>
              <a:rPr lang="en-US" dirty="0" smtClean="0"/>
              <a:t>CCCs</a:t>
            </a:r>
          </a:p>
          <a:p>
            <a:pPr lvl="1">
              <a:defRPr/>
            </a:pPr>
            <a:r>
              <a:rPr lang="en-US" dirty="0" smtClean="0"/>
              <a:t>Case Minimums - 2013</a:t>
            </a:r>
          </a:p>
          <a:p>
            <a:pPr>
              <a:defRPr/>
            </a:pPr>
            <a:r>
              <a:rPr lang="en-US" dirty="0" smtClean="0"/>
              <a:t>SNS 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Matrix Curriculum</a:t>
            </a:r>
          </a:p>
          <a:p>
            <a:pPr lvl="1">
              <a:defRPr/>
            </a:pPr>
            <a:r>
              <a:rPr lang="en-US" dirty="0" smtClean="0"/>
              <a:t>Boot Camps</a:t>
            </a:r>
          </a:p>
          <a:p>
            <a:pPr lvl="1">
              <a:defRPr/>
            </a:pPr>
            <a:r>
              <a:rPr lang="en-US" dirty="0" smtClean="0"/>
              <a:t>NCAST</a:t>
            </a:r>
          </a:p>
          <a:p>
            <a:pPr>
              <a:defRPr/>
            </a:pPr>
            <a:r>
              <a:rPr lang="en-US" dirty="0" smtClean="0"/>
              <a:t>ABMS Surgical Boards Requirement for Case Minimums for Board Eligibility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IOM Quality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Safe, Free from Harm</a:t>
            </a:r>
          </a:p>
          <a:p>
            <a:pPr>
              <a:defRPr/>
            </a:pPr>
            <a:r>
              <a:rPr lang="en-US" dirty="0" smtClean="0"/>
              <a:t>Patient Centered</a:t>
            </a:r>
          </a:p>
          <a:p>
            <a:pPr>
              <a:defRPr/>
            </a:pPr>
            <a:r>
              <a:rPr lang="en-US" dirty="0" smtClean="0"/>
              <a:t>Effective, Evidence Based</a:t>
            </a:r>
          </a:p>
          <a:p>
            <a:pPr>
              <a:defRPr/>
            </a:pPr>
            <a:r>
              <a:rPr lang="en-US" dirty="0" smtClean="0"/>
              <a:t>Efficient</a:t>
            </a:r>
          </a:p>
          <a:p>
            <a:pPr>
              <a:defRPr/>
            </a:pPr>
            <a:r>
              <a:rPr lang="en-US" dirty="0" smtClean="0"/>
              <a:t>Equitable</a:t>
            </a:r>
          </a:p>
          <a:p>
            <a:pPr>
              <a:defRPr/>
            </a:pPr>
            <a:r>
              <a:rPr lang="en-US" dirty="0" smtClean="0"/>
              <a:t>Timely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Impact in Surgical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Multidisciplinary Screening</a:t>
            </a:r>
          </a:p>
          <a:p>
            <a:pPr>
              <a:defRPr/>
            </a:pPr>
            <a:r>
              <a:rPr lang="en-US" dirty="0" smtClean="0"/>
              <a:t>Risk Factor Assessment</a:t>
            </a:r>
          </a:p>
          <a:p>
            <a:pPr>
              <a:defRPr/>
            </a:pPr>
            <a:r>
              <a:rPr lang="en-US" dirty="0" smtClean="0"/>
              <a:t>Second Opinions, Conferences (Indications)</a:t>
            </a:r>
          </a:p>
          <a:p>
            <a:pPr>
              <a:defRPr/>
            </a:pPr>
            <a:r>
              <a:rPr lang="en-US" dirty="0" smtClean="0"/>
              <a:t>Marking the Site with Patient Aware</a:t>
            </a:r>
          </a:p>
          <a:p>
            <a:pPr>
              <a:defRPr/>
            </a:pPr>
            <a:r>
              <a:rPr lang="en-US" dirty="0" smtClean="0"/>
              <a:t>Time- Outs</a:t>
            </a:r>
          </a:p>
          <a:p>
            <a:pPr>
              <a:defRPr/>
            </a:pPr>
            <a:r>
              <a:rPr lang="en-US" dirty="0" smtClean="0"/>
              <a:t>Checklists</a:t>
            </a:r>
          </a:p>
          <a:p>
            <a:pPr>
              <a:defRPr/>
            </a:pPr>
            <a:r>
              <a:rPr lang="en-US" dirty="0" smtClean="0"/>
              <a:t>Chain of Command</a:t>
            </a:r>
          </a:p>
          <a:p>
            <a:pPr>
              <a:defRPr/>
            </a:pPr>
            <a:r>
              <a:rPr lang="en-US" dirty="0" smtClean="0"/>
              <a:t>NCC Training Standards</a:t>
            </a:r>
          </a:p>
          <a:p>
            <a:pPr>
              <a:defRPr/>
            </a:pPr>
            <a:r>
              <a:rPr lang="en-US" dirty="0" smtClean="0"/>
              <a:t>“Foam in, foam out”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57199"/>
            <a:ext cx="5596890" cy="5619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1869" r="1648" b="-110"/>
          <a:stretch/>
        </p:blipFill>
        <p:spPr bwMode="auto">
          <a:xfrm>
            <a:off x="762000" y="304800"/>
            <a:ext cx="7551420" cy="572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t="2686" r="5127" b="4645"/>
          <a:stretch/>
        </p:blipFill>
        <p:spPr bwMode="auto">
          <a:xfrm>
            <a:off x="533400" y="304800"/>
            <a:ext cx="804539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8889" r="5837" b="-2223"/>
          <a:stretch/>
        </p:blipFill>
        <p:spPr bwMode="auto">
          <a:xfrm>
            <a:off x="762000" y="228598"/>
            <a:ext cx="7566660" cy="617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392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>Unintended Consequences of </a:t>
            </a:r>
            <a:br>
              <a:rPr lang="en-US" b="1" dirty="0" smtClean="0"/>
            </a:br>
            <a:r>
              <a:rPr lang="en-US" b="1" dirty="0" smtClean="0"/>
              <a:t>Safety Initiatives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486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/>
              <a:t>Development of </a:t>
            </a:r>
            <a:r>
              <a:rPr lang="en-US" sz="2400" b="1" dirty="0" smtClean="0">
                <a:solidFill>
                  <a:srgbClr val="FFFF00"/>
                </a:solidFill>
              </a:rPr>
              <a:t>perverse incentives</a:t>
            </a:r>
          </a:p>
          <a:p>
            <a:pPr lvl="1">
              <a:defRPr/>
            </a:pPr>
            <a:r>
              <a:rPr lang="en-US" sz="2400" dirty="0" smtClean="0"/>
              <a:t>Avoidance of health care and rationing</a:t>
            </a:r>
          </a:p>
          <a:p>
            <a:pPr lvl="1">
              <a:defRPr/>
            </a:pPr>
            <a:r>
              <a:rPr lang="en-US" sz="2400" dirty="0" smtClean="0"/>
              <a:t>Re-defining harm…time of treatment? Long term?</a:t>
            </a:r>
          </a:p>
          <a:p>
            <a:pPr lvl="1">
              <a:defRPr/>
            </a:pPr>
            <a:r>
              <a:rPr lang="en-US" sz="2400" dirty="0" smtClean="0"/>
              <a:t>Durable strategies v lower risk temporizing ones</a:t>
            </a:r>
          </a:p>
          <a:p>
            <a:pPr lvl="1">
              <a:defRPr/>
            </a:pPr>
            <a:r>
              <a:rPr lang="en-US" sz="2400" dirty="0" smtClean="0"/>
              <a:t>Selective memory loss re natural history</a:t>
            </a:r>
          </a:p>
          <a:p>
            <a:pPr>
              <a:defRPr/>
            </a:pPr>
            <a:r>
              <a:rPr lang="en-US" sz="2400" dirty="0" smtClean="0"/>
              <a:t>Volume and quantity of messaging deafens the audience</a:t>
            </a:r>
          </a:p>
          <a:p>
            <a:pPr>
              <a:defRPr/>
            </a:pPr>
            <a:r>
              <a:rPr lang="en-US" sz="2400" dirty="0" smtClean="0"/>
              <a:t>Silliness of messaging belittles the importance of </a:t>
            </a:r>
            <a:br>
              <a:rPr lang="en-US" sz="2400" dirty="0" smtClean="0"/>
            </a:br>
            <a:r>
              <a:rPr lang="en-US" sz="2400" dirty="0" smtClean="0"/>
              <a:t>the message</a:t>
            </a:r>
          </a:p>
          <a:p>
            <a:pPr>
              <a:defRPr/>
            </a:pPr>
            <a:r>
              <a:rPr lang="en-US" sz="2400" dirty="0" smtClean="0"/>
              <a:t>Culture of fear amongst providers and the public</a:t>
            </a:r>
          </a:p>
          <a:p>
            <a:pPr>
              <a:defRPr/>
            </a:pPr>
            <a:r>
              <a:rPr lang="en-US" sz="2400" dirty="0" smtClean="0"/>
              <a:t>Management of blame </a:t>
            </a:r>
          </a:p>
          <a:p>
            <a:pPr>
              <a:defRPr/>
            </a:pPr>
            <a:r>
              <a:rPr lang="en-US" sz="2400" dirty="0" smtClean="0"/>
              <a:t>Expectation of perfection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838200"/>
            <a:ext cx="6732587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30200"/>
            <a:ext cx="3505200" cy="584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5" descr="toilet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641350"/>
            <a:ext cx="72517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4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babies-not-to-pass-400x4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20" y="198118"/>
            <a:ext cx="5219700" cy="611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90600"/>
            <a:ext cx="3159551" cy="4441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safe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44958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7" descr="planahe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r="9492" b="4587"/>
          <a:stretch>
            <a:fillRect/>
          </a:stretch>
        </p:blipFill>
        <p:spPr bwMode="auto">
          <a:xfrm>
            <a:off x="5715000" y="2747010"/>
            <a:ext cx="2667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 descr="warning-hot-wate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" y="3276600"/>
            <a:ext cx="459422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8" descr="epic-fail-photos-oddly-specific-captain-obvious-strikes-aga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0" t="3600" r="800" b="14799"/>
          <a:stretch>
            <a:fillRect/>
          </a:stretch>
        </p:blipFill>
        <p:spPr bwMode="auto">
          <a:xfrm>
            <a:off x="5257800" y="152400"/>
            <a:ext cx="3657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2EFIudbc8POfcDbNDqwkgw-temp-upload_kkzrvy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hospitals are saf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" y="152400"/>
            <a:ext cx="735377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b="1" dirty="0" smtClean="0"/>
              <a:t>Dilemmas Unique to Neurosurgical Practice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Our diseases are life-threatening</a:t>
            </a:r>
          </a:p>
          <a:p>
            <a:pPr>
              <a:defRPr/>
            </a:pPr>
            <a:r>
              <a:rPr lang="en-US" dirty="0" smtClean="0"/>
              <a:t>Our complications are too</a:t>
            </a:r>
          </a:p>
          <a:p>
            <a:pPr>
              <a:defRPr/>
            </a:pPr>
            <a:r>
              <a:rPr lang="en-US" dirty="0" smtClean="0"/>
              <a:t>Refusal to intervene or delays may condemn patient to death or lasting disability</a:t>
            </a:r>
          </a:p>
          <a:p>
            <a:pPr>
              <a:defRPr/>
            </a:pPr>
            <a:r>
              <a:rPr lang="en-US" dirty="0" smtClean="0"/>
              <a:t>Entering the OR places the patient in harms way</a:t>
            </a:r>
          </a:p>
          <a:p>
            <a:pPr>
              <a:defRPr/>
            </a:pPr>
            <a:r>
              <a:rPr lang="en-US" b="1" dirty="0" smtClean="0">
                <a:solidFill>
                  <a:srgbClr val="CC3300"/>
                </a:solidFill>
              </a:rPr>
              <a:t>How can we navigate the interface between </a:t>
            </a:r>
            <a:br>
              <a:rPr lang="en-US" b="1" dirty="0" smtClean="0">
                <a:solidFill>
                  <a:srgbClr val="CC3300"/>
                </a:solidFill>
              </a:rPr>
            </a:br>
            <a:r>
              <a:rPr lang="en-US" b="1" dirty="0" smtClean="0">
                <a:solidFill>
                  <a:srgbClr val="CC3300"/>
                </a:solidFill>
              </a:rPr>
              <a:t>risk avoidance and  our role as the court of </a:t>
            </a:r>
            <a:br>
              <a:rPr lang="en-US" b="1" dirty="0" smtClean="0">
                <a:solidFill>
                  <a:srgbClr val="CC3300"/>
                </a:solidFill>
              </a:rPr>
            </a:br>
            <a:r>
              <a:rPr lang="en-US" b="1" dirty="0" smtClean="0">
                <a:solidFill>
                  <a:srgbClr val="CC3300"/>
                </a:solidFill>
              </a:rPr>
              <a:t>last appeal?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219200"/>
          </a:xfrm>
        </p:spPr>
        <p:txBody>
          <a:bodyPr/>
          <a:lstStyle/>
          <a:p>
            <a:r>
              <a:rPr lang="en-US" dirty="0" smtClean="0"/>
              <a:t>                             SAFE?</a:t>
            </a:r>
            <a:endParaRPr lang="en-US" dirty="0"/>
          </a:p>
        </p:txBody>
      </p:sp>
      <p:pic>
        <p:nvPicPr>
          <p:cNvPr id="4" name="Content Placeholder 3" descr="Ivan Pares AV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6654" y="1187768"/>
            <a:ext cx="8590279" cy="483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1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(31 y/o)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Chronic HA (10 y) that became worse 2 </a:t>
            </a:r>
            <a:r>
              <a:rPr lang="en-US" dirty="0" err="1" smtClean="0">
                <a:sym typeface="Wingdings"/>
              </a:rPr>
              <a:t>mo</a:t>
            </a:r>
            <a:r>
              <a:rPr lang="en-US" dirty="0" smtClean="0">
                <a:sym typeface="Wingdings"/>
              </a:rPr>
              <a:t> prior 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to presentation </a:t>
            </a:r>
          </a:p>
          <a:p>
            <a:r>
              <a:rPr lang="en-US" dirty="0" err="1" smtClean="0">
                <a:sym typeface="Wingdings"/>
              </a:rPr>
              <a:t>Assoc</a:t>
            </a:r>
            <a:r>
              <a:rPr lang="en-US" dirty="0" smtClean="0">
                <a:sym typeface="Wingdings"/>
              </a:rPr>
              <a:t> with nausea and vomiting</a:t>
            </a:r>
          </a:p>
          <a:p>
            <a:r>
              <a:rPr lang="en-US" dirty="0" smtClean="0">
                <a:sym typeface="Wingdings"/>
              </a:rPr>
              <a:t>MRI and </a:t>
            </a:r>
            <a:r>
              <a:rPr lang="en-US" dirty="0" err="1" smtClean="0">
                <a:sym typeface="Wingdings"/>
              </a:rPr>
              <a:t>angio</a:t>
            </a:r>
            <a:r>
              <a:rPr lang="en-US" dirty="0" smtClean="0">
                <a:sym typeface="Wingdings"/>
              </a:rPr>
              <a:t> showed:</a:t>
            </a:r>
          </a:p>
          <a:p>
            <a:pPr lvl="1"/>
            <a:r>
              <a:rPr lang="en-US" dirty="0" smtClean="0">
                <a:sym typeface="Wingdings"/>
              </a:rPr>
              <a:t>Complex </a:t>
            </a:r>
            <a:r>
              <a:rPr lang="en-US" dirty="0" err="1" smtClean="0">
                <a:sym typeface="Wingdings"/>
              </a:rPr>
              <a:t>rt</a:t>
            </a:r>
            <a:r>
              <a:rPr lang="en-US" dirty="0" smtClean="0">
                <a:sym typeface="Wingdings"/>
              </a:rPr>
              <a:t> occipital AVM fed by MCA and PCA</a:t>
            </a:r>
          </a:p>
          <a:p>
            <a:r>
              <a:rPr lang="en-US" dirty="0" smtClean="0">
                <a:sym typeface="Wingdings"/>
              </a:rPr>
              <a:t>Started on </a:t>
            </a:r>
            <a:r>
              <a:rPr lang="en-US" dirty="0" err="1" smtClean="0">
                <a:sym typeface="Wingdings"/>
              </a:rPr>
              <a:t>topamax</a:t>
            </a:r>
            <a:endParaRPr lang="en-US" dirty="0" smtClean="0"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798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85800"/>
            <a:ext cx="5334000" cy="5225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1" descr="Screen Shot 2012-12-05 at 4.09.5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r="10452"/>
          <a:stretch/>
        </p:blipFill>
        <p:spPr bwMode="auto">
          <a:xfrm>
            <a:off x="1600200" y="814118"/>
            <a:ext cx="5970800" cy="565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73791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2012 (32 y/o)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6055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2" descr="Screen Shot 2012-12-05 at 4.12.5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-1" r="11659" b="878"/>
          <a:stretch/>
        </p:blipFill>
        <p:spPr bwMode="auto">
          <a:xfrm>
            <a:off x="1767840" y="902492"/>
            <a:ext cx="5684520" cy="557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2012 (32 y/o)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5134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1" descr="Screen Shot 2012-12-05 at 4.15.3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r="6681"/>
          <a:stretch/>
        </p:blipFill>
        <p:spPr bwMode="auto">
          <a:xfrm>
            <a:off x="1600200" y="855339"/>
            <a:ext cx="5821680" cy="561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2005 (32 </a:t>
            </a:r>
            <a:r>
              <a:rPr lang="en-US" sz="3200" dirty="0" err="1"/>
              <a:t>yo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60714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Safe?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306745" cy="626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90600"/>
            <a:ext cx="532447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10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Traces aneurysm 07-18 anim.mp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0960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81075"/>
            <a:ext cx="7162800" cy="595312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11250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1100667" y="0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5DABA9"/>
                </a:solidFill>
                <a:latin typeface="Arial" pitchFamily="34" charset="0"/>
                <a:cs typeface="Arial" pitchFamily="34" charset="0"/>
              </a:rPr>
              <a:t>Treatment Options for </a:t>
            </a:r>
            <a:br>
              <a:rPr lang="en-US" sz="2800" b="1" dirty="0" smtClean="0">
                <a:solidFill>
                  <a:srgbClr val="5DABA9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err="1" smtClean="0">
                <a:solidFill>
                  <a:srgbClr val="5DABA9"/>
                </a:solidFill>
                <a:latin typeface="Arial" pitchFamily="34" charset="0"/>
                <a:cs typeface="Arial" pitchFamily="34" charset="0"/>
              </a:rPr>
              <a:t>Vertebro</a:t>
            </a:r>
            <a:r>
              <a:rPr lang="en-US" sz="2800" b="1" dirty="0" smtClean="0">
                <a:solidFill>
                  <a:srgbClr val="5DABA9"/>
                </a:solidFill>
                <a:latin typeface="Arial" pitchFamily="34" charset="0"/>
                <a:cs typeface="Arial" pitchFamily="34" charset="0"/>
              </a:rPr>
              <a:t>-basilar Dolichoectasia</a:t>
            </a:r>
            <a:endParaRPr lang="en-US" sz="2800" b="1" dirty="0">
              <a:solidFill>
                <a:srgbClr val="5DABA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467" y="1066800"/>
            <a:ext cx="1981200" cy="584775"/>
          </a:xfrm>
          <a:prstGeom prst="rect">
            <a:avLst/>
          </a:prstGeom>
          <a:gradFill flip="none" rotWithShape="1">
            <a:gsLst>
              <a:gs pos="0">
                <a:srgbClr val="557D85">
                  <a:shade val="30000"/>
                  <a:satMod val="115000"/>
                </a:srgbClr>
              </a:gs>
              <a:gs pos="50000">
                <a:srgbClr val="557D85">
                  <a:shade val="67500"/>
                  <a:satMod val="115000"/>
                </a:srgbClr>
              </a:gs>
              <a:gs pos="100000">
                <a:srgbClr val="557D8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6000000" lon="600000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1- Blood Pressure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    Control </a:t>
            </a:r>
            <a:endParaRPr lang="en-US" sz="1600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752600"/>
            <a:ext cx="1981200" cy="584775"/>
          </a:xfrm>
          <a:prstGeom prst="rect">
            <a:avLst/>
          </a:prstGeom>
          <a:gradFill flip="none" rotWithShape="1">
            <a:gsLst>
              <a:gs pos="0">
                <a:srgbClr val="557D85">
                  <a:shade val="30000"/>
                  <a:satMod val="115000"/>
                </a:srgbClr>
              </a:gs>
              <a:gs pos="50000">
                <a:srgbClr val="557D85">
                  <a:shade val="67500"/>
                  <a:satMod val="115000"/>
                </a:srgbClr>
              </a:gs>
              <a:gs pos="100000">
                <a:srgbClr val="557D8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6000000" lon="600000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2- Antiplatelet </a:t>
            </a:r>
            <a:endParaRPr lang="en-US" sz="1600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     Therapy</a:t>
            </a:r>
            <a:endParaRPr lang="en-US" sz="1600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33" y="2463225"/>
            <a:ext cx="1981200" cy="584775"/>
          </a:xfrm>
          <a:prstGeom prst="rect">
            <a:avLst/>
          </a:prstGeom>
          <a:gradFill flip="none" rotWithShape="1">
            <a:gsLst>
              <a:gs pos="0">
                <a:srgbClr val="557D85">
                  <a:shade val="30000"/>
                  <a:satMod val="115000"/>
                </a:srgbClr>
              </a:gs>
              <a:gs pos="50000">
                <a:srgbClr val="557D85">
                  <a:shade val="67500"/>
                  <a:satMod val="115000"/>
                </a:srgbClr>
              </a:gs>
              <a:gs pos="100000">
                <a:srgbClr val="557D8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6000000" lon="600000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3- Ipsilateral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   Hunterian  Ligation</a:t>
            </a:r>
            <a:endParaRPr lang="en-US" sz="1600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3149025"/>
            <a:ext cx="1998133" cy="584775"/>
          </a:xfrm>
          <a:prstGeom prst="rect">
            <a:avLst/>
          </a:prstGeom>
          <a:gradFill flip="none" rotWithShape="1">
            <a:gsLst>
              <a:gs pos="0">
                <a:srgbClr val="557D85">
                  <a:shade val="30000"/>
                  <a:satMod val="115000"/>
                </a:srgbClr>
              </a:gs>
              <a:gs pos="50000">
                <a:srgbClr val="557D85">
                  <a:shade val="67500"/>
                  <a:satMod val="115000"/>
                </a:srgbClr>
              </a:gs>
              <a:gs pos="100000">
                <a:srgbClr val="557D8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6000000" lon="600000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4-Bilateral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    Hunterian Ligation</a:t>
            </a:r>
            <a:endParaRPr lang="en-US" sz="1600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8467" y="3852446"/>
            <a:ext cx="2006600" cy="338554"/>
          </a:xfrm>
          <a:prstGeom prst="rect">
            <a:avLst/>
          </a:prstGeom>
          <a:gradFill flip="none" rotWithShape="1">
            <a:gsLst>
              <a:gs pos="0">
                <a:srgbClr val="557D85">
                  <a:shade val="30000"/>
                  <a:satMod val="115000"/>
                </a:srgbClr>
              </a:gs>
              <a:gs pos="50000">
                <a:srgbClr val="557D85">
                  <a:shade val="67500"/>
                  <a:satMod val="115000"/>
                </a:srgbClr>
              </a:gs>
              <a:gs pos="100000">
                <a:srgbClr val="557D8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6000000" lon="600000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5- Distal Bypass</a:t>
            </a:r>
            <a:endParaRPr lang="en-US" sz="1600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292025"/>
            <a:ext cx="1981200" cy="584775"/>
          </a:xfrm>
          <a:prstGeom prst="rect">
            <a:avLst/>
          </a:prstGeom>
          <a:gradFill flip="none" rotWithShape="1">
            <a:gsLst>
              <a:gs pos="0">
                <a:srgbClr val="557D85">
                  <a:shade val="30000"/>
                  <a:satMod val="115000"/>
                </a:srgbClr>
              </a:gs>
              <a:gs pos="50000">
                <a:srgbClr val="557D85">
                  <a:shade val="67500"/>
                  <a:satMod val="115000"/>
                </a:srgbClr>
              </a:gs>
              <a:gs pos="100000">
                <a:srgbClr val="557D8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6000000" lon="600000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6- Surgical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   Reconstruction</a:t>
            </a:r>
            <a:endParaRPr lang="en-US" sz="1600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8467" y="4977825"/>
            <a:ext cx="1981200" cy="584775"/>
          </a:xfrm>
          <a:prstGeom prst="rect">
            <a:avLst/>
          </a:prstGeom>
          <a:gradFill flip="none" rotWithShape="1">
            <a:gsLst>
              <a:gs pos="0">
                <a:srgbClr val="557D85">
                  <a:shade val="30000"/>
                  <a:satMod val="115000"/>
                </a:srgbClr>
              </a:gs>
              <a:gs pos="50000">
                <a:srgbClr val="557D85">
                  <a:shade val="67500"/>
                  <a:satMod val="115000"/>
                </a:srgbClr>
              </a:gs>
              <a:gs pos="100000">
                <a:srgbClr val="557D8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6000000" lon="600000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7- Enterprise Stent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    with Coiling</a:t>
            </a:r>
            <a:endParaRPr lang="en-US" sz="1600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681246"/>
            <a:ext cx="1972733" cy="338554"/>
          </a:xfrm>
          <a:prstGeom prst="rect">
            <a:avLst/>
          </a:prstGeom>
          <a:gradFill flip="none" rotWithShape="1">
            <a:gsLst>
              <a:gs pos="0">
                <a:srgbClr val="557D85">
                  <a:shade val="30000"/>
                  <a:satMod val="115000"/>
                </a:srgbClr>
              </a:gs>
              <a:gs pos="50000">
                <a:srgbClr val="557D85">
                  <a:shade val="67500"/>
                  <a:satMod val="115000"/>
                </a:srgbClr>
              </a:gs>
              <a:gs pos="100000">
                <a:srgbClr val="557D8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6000000" lon="600000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8- Flow Diversion</a:t>
            </a:r>
            <a:endParaRPr lang="en-US" sz="1600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168993" y="1291104"/>
            <a:ext cx="5486050" cy="5294249"/>
            <a:chOff x="1219201" y="1291104"/>
            <a:chExt cx="5486050" cy="5294249"/>
          </a:xfrm>
        </p:grpSpPr>
        <p:sp>
          <p:nvSpPr>
            <p:cNvPr id="15" name="TextBox 14"/>
            <p:cNvSpPr txBox="1"/>
            <p:nvPr/>
          </p:nvSpPr>
          <p:spPr>
            <a:xfrm>
              <a:off x="6006720" y="1371600"/>
              <a:ext cx="463566" cy="2539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prstClr val="black"/>
                  </a:solidFill>
                </a:rPr>
                <a:t>PCA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22109" y="1291104"/>
              <a:ext cx="530692" cy="2616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prstClr val="black"/>
                  </a:solidFill>
                </a:rPr>
                <a:t>PCA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35321" y="1797882"/>
              <a:ext cx="469930" cy="2539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prstClr val="black"/>
                  </a:solidFill>
                </a:rPr>
                <a:t>SCA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71858" y="1971919"/>
              <a:ext cx="466683" cy="2539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prstClr val="black"/>
                  </a:solidFill>
                </a:rPr>
                <a:t>SCA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75449" y="4037764"/>
              <a:ext cx="371515" cy="25391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prstClr val="black"/>
                  </a:solidFill>
                </a:rPr>
                <a:t>BA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84941" y="3766810"/>
              <a:ext cx="501059" cy="2616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prstClr val="black"/>
                  </a:solidFill>
                </a:rPr>
                <a:t>AICA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25452" y="4648200"/>
              <a:ext cx="515215" cy="2616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prstClr val="black"/>
                  </a:solidFill>
                </a:rPr>
                <a:t>AICA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15498" y="5215944"/>
              <a:ext cx="366102" cy="2616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prstClr val="black"/>
                  </a:solidFill>
                </a:rPr>
                <a:t>VA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19201" y="5522456"/>
              <a:ext cx="381000" cy="2616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prstClr val="black"/>
                  </a:solidFill>
                </a:rPr>
                <a:t>VA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55212" y="6323743"/>
              <a:ext cx="473961" cy="2616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prstClr val="black"/>
                  </a:solidFill>
                </a:rPr>
                <a:t>ASA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cxnSp>
          <p:nvCxnSpPr>
            <p:cNvPr id="25" name="Straight Arrow Connector 24"/>
            <p:cNvCxnSpPr>
              <a:stCxn id="15" idx="1"/>
            </p:cNvCxnSpPr>
            <p:nvPr/>
          </p:nvCxnSpPr>
          <p:spPr>
            <a:xfrm flipH="1">
              <a:off x="5638800" y="1498558"/>
              <a:ext cx="367920" cy="1269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6" idx="3"/>
            </p:cNvCxnSpPr>
            <p:nvPr/>
          </p:nvCxnSpPr>
          <p:spPr>
            <a:xfrm>
              <a:off x="3352801" y="1421909"/>
              <a:ext cx="304799" cy="1913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8" idx="3"/>
            </p:cNvCxnSpPr>
            <p:nvPr/>
          </p:nvCxnSpPr>
          <p:spPr>
            <a:xfrm flipV="1">
              <a:off x="3738541" y="1938010"/>
              <a:ext cx="233343" cy="1608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7" idx="1"/>
            </p:cNvCxnSpPr>
            <p:nvPr/>
          </p:nvCxnSpPr>
          <p:spPr>
            <a:xfrm flipH="1" flipV="1">
              <a:off x="5495883" y="1878744"/>
              <a:ext cx="739438" cy="460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3" idx="3"/>
            </p:cNvCxnSpPr>
            <p:nvPr/>
          </p:nvCxnSpPr>
          <p:spPr>
            <a:xfrm>
              <a:off x="1600201" y="5653261"/>
              <a:ext cx="457199" cy="1308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4419600" y="5346749"/>
              <a:ext cx="395898" cy="909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1" idx="1"/>
            </p:cNvCxnSpPr>
            <p:nvPr/>
          </p:nvCxnSpPr>
          <p:spPr>
            <a:xfrm flipH="1">
              <a:off x="5638802" y="4779005"/>
              <a:ext cx="386650" cy="1739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0" idx="3"/>
            </p:cNvCxnSpPr>
            <p:nvPr/>
          </p:nvCxnSpPr>
          <p:spPr>
            <a:xfrm>
              <a:off x="2286000" y="3897615"/>
              <a:ext cx="381000" cy="2750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298693" y="3027647"/>
              <a:ext cx="371515" cy="253916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prstClr val="black"/>
                  </a:solidFill>
                </a:rPr>
                <a:t>BA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3542120" y="6454548"/>
              <a:ext cx="313092" cy="1308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059176" y="2797805"/>
              <a:ext cx="878246" cy="2616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 smtClean="0">
                  <a:solidFill>
                    <a:prstClr val="black"/>
                  </a:solidFill>
                </a:rPr>
                <a:t>Perforators</a:t>
              </a:r>
              <a:endParaRPr lang="en-US" sz="1050" dirty="0">
                <a:solidFill>
                  <a:prstClr val="black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3937421" y="2556708"/>
              <a:ext cx="637632" cy="3719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3937421" y="2761565"/>
              <a:ext cx="878077" cy="1670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5" idx="3"/>
            </p:cNvCxnSpPr>
            <p:nvPr/>
          </p:nvCxnSpPr>
          <p:spPr>
            <a:xfrm>
              <a:off x="3937422" y="2928610"/>
              <a:ext cx="1171031" cy="990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202041" y="2081507"/>
            <a:ext cx="4845073" cy="3875431"/>
            <a:chOff x="3202041" y="2081507"/>
            <a:chExt cx="4845073" cy="3875431"/>
          </a:xfrm>
        </p:grpSpPr>
        <p:sp>
          <p:nvSpPr>
            <p:cNvPr id="40" name="Notched Right Arrow 39"/>
            <p:cNvSpPr/>
            <p:nvPr/>
          </p:nvSpPr>
          <p:spPr>
            <a:xfrm rot="18275470">
              <a:off x="2910699" y="5333880"/>
              <a:ext cx="914400" cy="331716"/>
            </a:xfrm>
            <a:prstGeom prst="notchedRightArrow">
              <a:avLst>
                <a:gd name="adj1" fmla="val 55105"/>
                <a:gd name="adj2" fmla="val 5255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Notched Right Arrow 40"/>
            <p:cNvSpPr/>
            <p:nvPr/>
          </p:nvSpPr>
          <p:spPr>
            <a:xfrm rot="19534261">
              <a:off x="3645131" y="4366198"/>
              <a:ext cx="1616948" cy="375715"/>
            </a:xfrm>
            <a:prstGeom prst="notchedRightArrow">
              <a:avLst>
                <a:gd name="adj1" fmla="val 55105"/>
                <a:gd name="adj2" fmla="val 5255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Notched Right Arrow 41"/>
            <p:cNvSpPr/>
            <p:nvPr/>
          </p:nvSpPr>
          <p:spPr>
            <a:xfrm rot="20923259">
              <a:off x="5190157" y="3748018"/>
              <a:ext cx="1839469" cy="375715"/>
            </a:xfrm>
            <a:prstGeom prst="notchedRightArrow">
              <a:avLst>
                <a:gd name="adj1" fmla="val 55105"/>
                <a:gd name="adj2" fmla="val 5255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Curved Up Arrow 42"/>
            <p:cNvSpPr/>
            <p:nvPr/>
          </p:nvSpPr>
          <p:spPr>
            <a:xfrm rot="18126633">
              <a:off x="7028348" y="3204315"/>
              <a:ext cx="824694" cy="498473"/>
            </a:xfrm>
            <a:prstGeom prst="curvedUpArrow">
              <a:avLst>
                <a:gd name="adj1" fmla="val 31894"/>
                <a:gd name="adj2" fmla="val 42372"/>
                <a:gd name="adj3" fmla="val 4824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Notched Right Arrow 43"/>
            <p:cNvSpPr/>
            <p:nvPr/>
          </p:nvSpPr>
          <p:spPr>
            <a:xfrm rot="12764845">
              <a:off x="5746639" y="2353335"/>
              <a:ext cx="1839469" cy="375715"/>
            </a:xfrm>
            <a:prstGeom prst="notchedRightArrow">
              <a:avLst>
                <a:gd name="adj1" fmla="val 55105"/>
                <a:gd name="adj2" fmla="val 5255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Up Arrow 44"/>
            <p:cNvSpPr/>
            <p:nvPr/>
          </p:nvSpPr>
          <p:spPr>
            <a:xfrm>
              <a:off x="4377267" y="3889096"/>
              <a:ext cx="304800" cy="364496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Up Arrow 45"/>
            <p:cNvSpPr/>
            <p:nvPr/>
          </p:nvSpPr>
          <p:spPr>
            <a:xfrm rot="243472">
              <a:off x="4866377" y="3641856"/>
              <a:ext cx="304800" cy="364496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Up Arrow 46"/>
            <p:cNvSpPr/>
            <p:nvPr/>
          </p:nvSpPr>
          <p:spPr>
            <a:xfrm rot="847637">
              <a:off x="5389754" y="3599915"/>
              <a:ext cx="252808" cy="316018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Up Arrow 47"/>
            <p:cNvSpPr/>
            <p:nvPr/>
          </p:nvSpPr>
          <p:spPr>
            <a:xfrm rot="4903791">
              <a:off x="7655208" y="3540347"/>
              <a:ext cx="220277" cy="296996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Up Arrow 48"/>
            <p:cNvSpPr/>
            <p:nvPr/>
          </p:nvSpPr>
          <p:spPr>
            <a:xfrm rot="19806419">
              <a:off x="6993308" y="2368398"/>
              <a:ext cx="240803" cy="336028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Up Arrow 49"/>
            <p:cNvSpPr/>
            <p:nvPr/>
          </p:nvSpPr>
          <p:spPr>
            <a:xfrm rot="19304304">
              <a:off x="6529049" y="2081507"/>
              <a:ext cx="285086" cy="372637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Up Arrow 50"/>
            <p:cNvSpPr/>
            <p:nvPr/>
          </p:nvSpPr>
          <p:spPr>
            <a:xfrm rot="17547002">
              <a:off x="6124477" y="2380642"/>
              <a:ext cx="206249" cy="321099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Up Arrow 51"/>
            <p:cNvSpPr/>
            <p:nvPr/>
          </p:nvSpPr>
          <p:spPr>
            <a:xfrm rot="17348621">
              <a:off x="6560522" y="2675662"/>
              <a:ext cx="222139" cy="320581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Up Arrow 52"/>
            <p:cNvSpPr/>
            <p:nvPr/>
          </p:nvSpPr>
          <p:spPr>
            <a:xfrm rot="8167277">
              <a:off x="4682568" y="4521550"/>
              <a:ext cx="277918" cy="266410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Up Arrow 53"/>
            <p:cNvSpPr/>
            <p:nvPr/>
          </p:nvSpPr>
          <p:spPr>
            <a:xfrm rot="4106210">
              <a:off x="7788477" y="3272439"/>
              <a:ext cx="220277" cy="296996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Up Arrow 54"/>
            <p:cNvSpPr/>
            <p:nvPr/>
          </p:nvSpPr>
          <p:spPr>
            <a:xfrm rot="3954529">
              <a:off x="7723974" y="3006108"/>
              <a:ext cx="220277" cy="296996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6" name="Up Arrow 55"/>
            <p:cNvSpPr/>
            <p:nvPr/>
          </p:nvSpPr>
          <p:spPr>
            <a:xfrm rot="8167277">
              <a:off x="5032219" y="4420850"/>
              <a:ext cx="277918" cy="266410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Up Arrow 56"/>
            <p:cNvSpPr/>
            <p:nvPr/>
          </p:nvSpPr>
          <p:spPr>
            <a:xfrm rot="8167277">
              <a:off x="5393456" y="4311708"/>
              <a:ext cx="277918" cy="266410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Up Arrow 57"/>
            <p:cNvSpPr/>
            <p:nvPr/>
          </p:nvSpPr>
          <p:spPr>
            <a:xfrm rot="8167277">
              <a:off x="5778440" y="4166788"/>
              <a:ext cx="277918" cy="266410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200400" y="2195439"/>
            <a:ext cx="4831065" cy="3761499"/>
            <a:chOff x="3202041" y="2195439"/>
            <a:chExt cx="4831065" cy="3761499"/>
          </a:xfrm>
        </p:grpSpPr>
        <p:sp>
          <p:nvSpPr>
            <p:cNvPr id="60" name="Notched Right Arrow 59"/>
            <p:cNvSpPr/>
            <p:nvPr/>
          </p:nvSpPr>
          <p:spPr>
            <a:xfrm rot="18275470">
              <a:off x="2910699" y="5333880"/>
              <a:ext cx="914400" cy="331716"/>
            </a:xfrm>
            <a:prstGeom prst="notchedRightArrow">
              <a:avLst>
                <a:gd name="adj1" fmla="val 55105"/>
                <a:gd name="adj2" fmla="val 52552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Notched Right Arrow 60"/>
            <p:cNvSpPr/>
            <p:nvPr/>
          </p:nvSpPr>
          <p:spPr>
            <a:xfrm rot="19534261">
              <a:off x="3645131" y="4366198"/>
              <a:ext cx="1616948" cy="375715"/>
            </a:xfrm>
            <a:prstGeom prst="notchedRightArrow">
              <a:avLst>
                <a:gd name="adj1" fmla="val 55105"/>
                <a:gd name="adj2" fmla="val 52552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Notched Right Arrow 61"/>
            <p:cNvSpPr/>
            <p:nvPr/>
          </p:nvSpPr>
          <p:spPr>
            <a:xfrm rot="20923259">
              <a:off x="5190157" y="3748018"/>
              <a:ext cx="1839469" cy="375715"/>
            </a:xfrm>
            <a:prstGeom prst="notchedRightArrow">
              <a:avLst>
                <a:gd name="adj1" fmla="val 55105"/>
                <a:gd name="adj2" fmla="val 52552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3" name="Curved Up Arrow 62"/>
            <p:cNvSpPr/>
            <p:nvPr/>
          </p:nvSpPr>
          <p:spPr>
            <a:xfrm rot="18126633">
              <a:off x="7028348" y="3204315"/>
              <a:ext cx="824694" cy="498473"/>
            </a:xfrm>
            <a:prstGeom prst="curvedUpArrow">
              <a:avLst>
                <a:gd name="adj1" fmla="val 31894"/>
                <a:gd name="adj2" fmla="val 42372"/>
                <a:gd name="adj3" fmla="val 4824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Notched Right Arrow 63"/>
            <p:cNvSpPr/>
            <p:nvPr/>
          </p:nvSpPr>
          <p:spPr>
            <a:xfrm rot="12764845">
              <a:off x="5746639" y="2353335"/>
              <a:ext cx="1839469" cy="375715"/>
            </a:xfrm>
            <a:prstGeom prst="notchedRightArrow">
              <a:avLst>
                <a:gd name="adj1" fmla="val 55105"/>
                <a:gd name="adj2" fmla="val 52552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Up Arrow 64"/>
            <p:cNvSpPr/>
            <p:nvPr/>
          </p:nvSpPr>
          <p:spPr>
            <a:xfrm>
              <a:off x="4529667" y="3918664"/>
              <a:ext cx="152400" cy="236714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" name="Up Arrow 65"/>
            <p:cNvSpPr/>
            <p:nvPr/>
          </p:nvSpPr>
          <p:spPr>
            <a:xfrm rot="243472">
              <a:off x="5004715" y="3700672"/>
              <a:ext cx="162486" cy="25717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7" name="Up Arrow 66"/>
            <p:cNvSpPr/>
            <p:nvPr/>
          </p:nvSpPr>
          <p:spPr>
            <a:xfrm rot="847637">
              <a:off x="5490966" y="3643582"/>
              <a:ext cx="143265" cy="22499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" name="Up Arrow 67"/>
            <p:cNvSpPr/>
            <p:nvPr/>
          </p:nvSpPr>
          <p:spPr>
            <a:xfrm rot="4903791">
              <a:off x="7694725" y="3522905"/>
              <a:ext cx="160600" cy="26876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9" name="Up Arrow 68"/>
            <p:cNvSpPr/>
            <p:nvPr/>
          </p:nvSpPr>
          <p:spPr>
            <a:xfrm rot="19806419">
              <a:off x="7147568" y="2495232"/>
              <a:ext cx="120402" cy="168014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Up Arrow 69"/>
            <p:cNvSpPr/>
            <p:nvPr/>
          </p:nvSpPr>
          <p:spPr>
            <a:xfrm rot="19304304">
              <a:off x="6711610" y="2195439"/>
              <a:ext cx="142045" cy="19537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Up Arrow 70"/>
            <p:cNvSpPr/>
            <p:nvPr/>
          </p:nvSpPr>
          <p:spPr>
            <a:xfrm rot="17547002">
              <a:off x="6226498" y="2508885"/>
              <a:ext cx="117465" cy="154625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" name="Up Arrow 71"/>
            <p:cNvSpPr/>
            <p:nvPr/>
          </p:nvSpPr>
          <p:spPr>
            <a:xfrm rot="17348621">
              <a:off x="6699590" y="2808223"/>
              <a:ext cx="118732" cy="15478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Up Arrow 72"/>
            <p:cNvSpPr/>
            <p:nvPr/>
          </p:nvSpPr>
          <p:spPr>
            <a:xfrm rot="8167277">
              <a:off x="4799623" y="4467697"/>
              <a:ext cx="139171" cy="27311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Up Arrow 73"/>
            <p:cNvSpPr/>
            <p:nvPr/>
          </p:nvSpPr>
          <p:spPr>
            <a:xfrm rot="4106210">
              <a:off x="7821310" y="3245729"/>
              <a:ext cx="148168" cy="275425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Up Arrow 74"/>
            <p:cNvSpPr/>
            <p:nvPr/>
          </p:nvSpPr>
          <p:spPr>
            <a:xfrm rot="3954529">
              <a:off x="7775680" y="3008045"/>
              <a:ext cx="130296" cy="278954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Up Arrow 75"/>
            <p:cNvSpPr/>
            <p:nvPr/>
          </p:nvSpPr>
          <p:spPr>
            <a:xfrm rot="8167277">
              <a:off x="5146014" y="4404655"/>
              <a:ext cx="157600" cy="23676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Up Arrow 76"/>
            <p:cNvSpPr/>
            <p:nvPr/>
          </p:nvSpPr>
          <p:spPr>
            <a:xfrm rot="8167277">
              <a:off x="5523184" y="4278672"/>
              <a:ext cx="144213" cy="224031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Up Arrow 77"/>
            <p:cNvSpPr/>
            <p:nvPr/>
          </p:nvSpPr>
          <p:spPr>
            <a:xfrm rot="8167277">
              <a:off x="5853543" y="4111756"/>
              <a:ext cx="157090" cy="296421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581400" y="1603686"/>
            <a:ext cx="4004944" cy="4162114"/>
            <a:chOff x="3585690" y="1603686"/>
            <a:chExt cx="4004944" cy="4162114"/>
          </a:xfrm>
        </p:grpSpPr>
        <p:sp>
          <p:nvSpPr>
            <p:cNvPr id="84" name="Freeform 83"/>
            <p:cNvSpPr/>
            <p:nvPr/>
          </p:nvSpPr>
          <p:spPr>
            <a:xfrm rot="19554737">
              <a:off x="5839995" y="1757538"/>
              <a:ext cx="166791" cy="127663"/>
            </a:xfrm>
            <a:custGeom>
              <a:avLst/>
              <a:gdLst>
                <a:gd name="connsiteX0" fmla="*/ 0 w 127000"/>
                <a:gd name="connsiteY0" fmla="*/ 93133 h 93133"/>
                <a:gd name="connsiteX1" fmla="*/ 33866 w 127000"/>
                <a:gd name="connsiteY1" fmla="*/ 33866 h 93133"/>
                <a:gd name="connsiteX2" fmla="*/ 127000 w 127000"/>
                <a:gd name="connsiteY2" fmla="*/ 0 h 9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00" h="93133">
                  <a:moveTo>
                    <a:pt x="0" y="93133"/>
                  </a:moveTo>
                  <a:cubicBezTo>
                    <a:pt x="6349" y="71260"/>
                    <a:pt x="12699" y="49388"/>
                    <a:pt x="33866" y="33866"/>
                  </a:cubicBezTo>
                  <a:cubicBezTo>
                    <a:pt x="55033" y="18344"/>
                    <a:pt x="91016" y="9172"/>
                    <a:pt x="127000" y="0"/>
                  </a:cubicBezTo>
                </a:path>
              </a:pathLst>
            </a:custGeom>
            <a:ln w="412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3585690" y="1603686"/>
              <a:ext cx="4004944" cy="4162114"/>
              <a:chOff x="3585690" y="1603686"/>
              <a:chExt cx="4004944" cy="4162114"/>
            </a:xfrm>
          </p:grpSpPr>
          <p:sp>
            <p:nvSpPr>
              <p:cNvPr id="86" name="Freeform 85"/>
              <p:cNvSpPr/>
              <p:nvPr/>
            </p:nvSpPr>
            <p:spPr>
              <a:xfrm>
                <a:off x="4537991" y="4648200"/>
                <a:ext cx="1473342" cy="1117600"/>
              </a:xfrm>
              <a:custGeom>
                <a:avLst/>
                <a:gdLst>
                  <a:gd name="connsiteX0" fmla="*/ 1473342 w 1473342"/>
                  <a:gd name="connsiteY0" fmla="*/ 1117600 h 1117600"/>
                  <a:gd name="connsiteX1" fmla="*/ 1041542 w 1473342"/>
                  <a:gd name="connsiteY1" fmla="*/ 897467 h 1117600"/>
                  <a:gd name="connsiteX2" fmla="*/ 728276 w 1473342"/>
                  <a:gd name="connsiteY2" fmla="*/ 762000 h 1117600"/>
                  <a:gd name="connsiteX3" fmla="*/ 355742 w 1473342"/>
                  <a:gd name="connsiteY3" fmla="*/ 592667 h 1117600"/>
                  <a:gd name="connsiteX4" fmla="*/ 93276 w 1473342"/>
                  <a:gd name="connsiteY4" fmla="*/ 423333 h 1117600"/>
                  <a:gd name="connsiteX5" fmla="*/ 142 w 1473342"/>
                  <a:gd name="connsiteY5" fmla="*/ 228600 h 1117600"/>
                  <a:gd name="connsiteX6" fmla="*/ 76342 w 1473342"/>
                  <a:gd name="connsiteY6" fmla="*/ 0 h 111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3342" h="1117600">
                    <a:moveTo>
                      <a:pt x="1473342" y="1117600"/>
                    </a:moveTo>
                    <a:cubicBezTo>
                      <a:pt x="1319531" y="1037167"/>
                      <a:pt x="1165720" y="956734"/>
                      <a:pt x="1041542" y="897467"/>
                    </a:cubicBezTo>
                    <a:cubicBezTo>
                      <a:pt x="917364" y="838200"/>
                      <a:pt x="842576" y="812800"/>
                      <a:pt x="728276" y="762000"/>
                    </a:cubicBezTo>
                    <a:cubicBezTo>
                      <a:pt x="613976" y="711200"/>
                      <a:pt x="461575" y="649111"/>
                      <a:pt x="355742" y="592667"/>
                    </a:cubicBezTo>
                    <a:cubicBezTo>
                      <a:pt x="249909" y="536223"/>
                      <a:pt x="152542" y="484011"/>
                      <a:pt x="93276" y="423333"/>
                    </a:cubicBezTo>
                    <a:cubicBezTo>
                      <a:pt x="34010" y="362655"/>
                      <a:pt x="2964" y="299155"/>
                      <a:pt x="142" y="228600"/>
                    </a:cubicBezTo>
                    <a:cubicBezTo>
                      <a:pt x="-2680" y="158045"/>
                      <a:pt x="36831" y="79022"/>
                      <a:pt x="76342" y="0"/>
                    </a:cubicBezTo>
                  </a:path>
                </a:pathLst>
              </a:custGeom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4318000" y="4157133"/>
                <a:ext cx="385776" cy="287867"/>
              </a:xfrm>
              <a:custGeom>
                <a:avLst/>
                <a:gdLst>
                  <a:gd name="connsiteX0" fmla="*/ 355600 w 385776"/>
                  <a:gd name="connsiteY0" fmla="*/ 287867 h 287867"/>
                  <a:gd name="connsiteX1" fmla="*/ 381000 w 385776"/>
                  <a:gd name="connsiteY1" fmla="*/ 127000 h 287867"/>
                  <a:gd name="connsiteX2" fmla="*/ 270933 w 385776"/>
                  <a:gd name="connsiteY2" fmla="*/ 25400 h 287867"/>
                  <a:gd name="connsiteX3" fmla="*/ 0 w 385776"/>
                  <a:gd name="connsiteY3" fmla="*/ 0 h 28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776" h="287867">
                    <a:moveTo>
                      <a:pt x="355600" y="287867"/>
                    </a:moveTo>
                    <a:cubicBezTo>
                      <a:pt x="375355" y="229305"/>
                      <a:pt x="395111" y="170744"/>
                      <a:pt x="381000" y="127000"/>
                    </a:cubicBezTo>
                    <a:cubicBezTo>
                      <a:pt x="366889" y="83256"/>
                      <a:pt x="334433" y="46567"/>
                      <a:pt x="270933" y="25400"/>
                    </a:cubicBezTo>
                    <a:cubicBezTo>
                      <a:pt x="207433" y="4233"/>
                      <a:pt x="103716" y="2116"/>
                      <a:pt x="0" y="0"/>
                    </a:cubicBezTo>
                  </a:path>
                </a:pathLst>
              </a:custGeom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5130800" y="4257869"/>
                <a:ext cx="474133" cy="204064"/>
              </a:xfrm>
              <a:custGeom>
                <a:avLst/>
                <a:gdLst>
                  <a:gd name="connsiteX0" fmla="*/ 0 w 474133"/>
                  <a:gd name="connsiteY0" fmla="*/ 85531 h 204064"/>
                  <a:gd name="connsiteX1" fmla="*/ 169333 w 474133"/>
                  <a:gd name="connsiteY1" fmla="*/ 864 h 204064"/>
                  <a:gd name="connsiteX2" fmla="*/ 338667 w 474133"/>
                  <a:gd name="connsiteY2" fmla="*/ 51664 h 204064"/>
                  <a:gd name="connsiteX3" fmla="*/ 474133 w 474133"/>
                  <a:gd name="connsiteY3" fmla="*/ 204064 h 204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4133" h="204064">
                    <a:moveTo>
                      <a:pt x="0" y="85531"/>
                    </a:moveTo>
                    <a:cubicBezTo>
                      <a:pt x="56444" y="46019"/>
                      <a:pt x="112889" y="6508"/>
                      <a:pt x="169333" y="864"/>
                    </a:cubicBezTo>
                    <a:cubicBezTo>
                      <a:pt x="225777" y="-4780"/>
                      <a:pt x="287867" y="17797"/>
                      <a:pt x="338667" y="51664"/>
                    </a:cubicBezTo>
                    <a:cubicBezTo>
                      <a:pt x="389467" y="85531"/>
                      <a:pt x="431800" y="144797"/>
                      <a:pt x="474133" y="204064"/>
                    </a:cubicBezTo>
                  </a:path>
                </a:pathLst>
              </a:custGeom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reeform 88"/>
              <p:cNvSpPr/>
              <p:nvPr/>
            </p:nvSpPr>
            <p:spPr>
              <a:xfrm>
                <a:off x="5715000" y="3124200"/>
                <a:ext cx="1875634" cy="914400"/>
              </a:xfrm>
              <a:custGeom>
                <a:avLst/>
                <a:gdLst>
                  <a:gd name="connsiteX0" fmla="*/ 0 w 1875634"/>
                  <a:gd name="connsiteY0" fmla="*/ 914400 h 914400"/>
                  <a:gd name="connsiteX1" fmla="*/ 448733 w 1875634"/>
                  <a:gd name="connsiteY1" fmla="*/ 855133 h 914400"/>
                  <a:gd name="connsiteX2" fmla="*/ 872067 w 1875634"/>
                  <a:gd name="connsiteY2" fmla="*/ 804333 h 914400"/>
                  <a:gd name="connsiteX3" fmla="*/ 1430867 w 1875634"/>
                  <a:gd name="connsiteY3" fmla="*/ 702733 h 914400"/>
                  <a:gd name="connsiteX4" fmla="*/ 1803400 w 1875634"/>
                  <a:gd name="connsiteY4" fmla="*/ 567267 h 914400"/>
                  <a:gd name="connsiteX5" fmla="*/ 1871133 w 1875634"/>
                  <a:gd name="connsiteY5" fmla="*/ 211667 h 914400"/>
                  <a:gd name="connsiteX6" fmla="*/ 1735667 w 1875634"/>
                  <a:gd name="connsiteY6" fmla="*/ 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5634" h="914400">
                    <a:moveTo>
                      <a:pt x="0" y="914400"/>
                    </a:moveTo>
                    <a:lnTo>
                      <a:pt x="448733" y="855133"/>
                    </a:lnTo>
                    <a:cubicBezTo>
                      <a:pt x="594077" y="836789"/>
                      <a:pt x="708378" y="829733"/>
                      <a:pt x="872067" y="804333"/>
                    </a:cubicBezTo>
                    <a:cubicBezTo>
                      <a:pt x="1035756" y="778933"/>
                      <a:pt x="1275645" y="742244"/>
                      <a:pt x="1430867" y="702733"/>
                    </a:cubicBezTo>
                    <a:cubicBezTo>
                      <a:pt x="1586089" y="663222"/>
                      <a:pt x="1730022" y="649111"/>
                      <a:pt x="1803400" y="567267"/>
                    </a:cubicBezTo>
                    <a:cubicBezTo>
                      <a:pt x="1876778" y="485423"/>
                      <a:pt x="1882422" y="306211"/>
                      <a:pt x="1871133" y="211667"/>
                    </a:cubicBezTo>
                    <a:cubicBezTo>
                      <a:pt x="1859844" y="117122"/>
                      <a:pt x="1797755" y="58561"/>
                      <a:pt x="1735667" y="0"/>
                    </a:cubicBezTo>
                  </a:path>
                </a:pathLst>
              </a:custGeom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5867400" y="4224867"/>
                <a:ext cx="313267" cy="59266"/>
              </a:xfrm>
              <a:custGeom>
                <a:avLst/>
                <a:gdLst>
                  <a:gd name="connsiteX0" fmla="*/ 0 w 135467"/>
                  <a:gd name="connsiteY0" fmla="*/ 0 h 59266"/>
                  <a:gd name="connsiteX1" fmla="*/ 135467 w 135467"/>
                  <a:gd name="connsiteY1" fmla="*/ 59266 h 5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5467" h="59266">
                    <a:moveTo>
                      <a:pt x="0" y="0"/>
                    </a:moveTo>
                    <a:lnTo>
                      <a:pt x="135467" y="59266"/>
                    </a:lnTo>
                  </a:path>
                </a:pathLst>
              </a:custGeom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5985933" y="2040467"/>
                <a:ext cx="1219200" cy="872066"/>
              </a:xfrm>
              <a:custGeom>
                <a:avLst/>
                <a:gdLst>
                  <a:gd name="connsiteX0" fmla="*/ 1219200 w 1219200"/>
                  <a:gd name="connsiteY0" fmla="*/ 872066 h 872066"/>
                  <a:gd name="connsiteX1" fmla="*/ 897467 w 1219200"/>
                  <a:gd name="connsiteY1" fmla="*/ 635000 h 872066"/>
                  <a:gd name="connsiteX2" fmla="*/ 524934 w 1219200"/>
                  <a:gd name="connsiteY2" fmla="*/ 431800 h 872066"/>
                  <a:gd name="connsiteX3" fmla="*/ 177800 w 1219200"/>
                  <a:gd name="connsiteY3" fmla="*/ 245533 h 872066"/>
                  <a:gd name="connsiteX4" fmla="*/ 0 w 1219200"/>
                  <a:gd name="connsiteY4" fmla="*/ 0 h 872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" h="872066">
                    <a:moveTo>
                      <a:pt x="1219200" y="872066"/>
                    </a:moveTo>
                    <a:cubicBezTo>
                      <a:pt x="1116189" y="790222"/>
                      <a:pt x="1013178" y="708378"/>
                      <a:pt x="897467" y="635000"/>
                    </a:cubicBezTo>
                    <a:cubicBezTo>
                      <a:pt x="781756" y="561622"/>
                      <a:pt x="524934" y="431800"/>
                      <a:pt x="524934" y="431800"/>
                    </a:cubicBezTo>
                    <a:cubicBezTo>
                      <a:pt x="404990" y="366889"/>
                      <a:pt x="265289" y="317500"/>
                      <a:pt x="177800" y="245533"/>
                    </a:cubicBezTo>
                    <a:cubicBezTo>
                      <a:pt x="90311" y="173566"/>
                      <a:pt x="45155" y="86783"/>
                      <a:pt x="0" y="0"/>
                    </a:cubicBezTo>
                  </a:path>
                </a:pathLst>
              </a:custGeom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5579533" y="1805504"/>
                <a:ext cx="287867" cy="118533"/>
              </a:xfrm>
              <a:custGeom>
                <a:avLst/>
                <a:gdLst>
                  <a:gd name="connsiteX0" fmla="*/ 287867 w 287867"/>
                  <a:gd name="connsiteY0" fmla="*/ 118533 h 118533"/>
                  <a:gd name="connsiteX1" fmla="*/ 160867 w 287867"/>
                  <a:gd name="connsiteY1" fmla="*/ 33866 h 118533"/>
                  <a:gd name="connsiteX2" fmla="*/ 0 w 287867"/>
                  <a:gd name="connsiteY2" fmla="*/ 0 h 11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7867" h="118533">
                    <a:moveTo>
                      <a:pt x="287867" y="118533"/>
                    </a:moveTo>
                    <a:cubicBezTo>
                      <a:pt x="248356" y="86077"/>
                      <a:pt x="208845" y="53621"/>
                      <a:pt x="160867" y="33866"/>
                    </a:cubicBezTo>
                    <a:cubicBezTo>
                      <a:pt x="112889" y="14111"/>
                      <a:pt x="56444" y="7055"/>
                      <a:pt x="0" y="0"/>
                    </a:cubicBezTo>
                  </a:path>
                </a:pathLst>
              </a:custGeom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3666067" y="4882562"/>
                <a:ext cx="719666" cy="273637"/>
              </a:xfrm>
              <a:custGeom>
                <a:avLst/>
                <a:gdLst>
                  <a:gd name="connsiteX0" fmla="*/ 831042 w 831042"/>
                  <a:gd name="connsiteY0" fmla="*/ 51874 h 395861"/>
                  <a:gd name="connsiteX1" fmla="*/ 568576 w 831042"/>
                  <a:gd name="connsiteY1" fmla="*/ 1074 h 395861"/>
                  <a:gd name="connsiteX2" fmla="*/ 272242 w 831042"/>
                  <a:gd name="connsiteY2" fmla="*/ 94207 h 395861"/>
                  <a:gd name="connsiteX3" fmla="*/ 111376 w 831042"/>
                  <a:gd name="connsiteY3" fmla="*/ 272007 h 395861"/>
                  <a:gd name="connsiteX4" fmla="*/ 9776 w 831042"/>
                  <a:gd name="connsiteY4" fmla="*/ 382074 h 395861"/>
                  <a:gd name="connsiteX5" fmla="*/ 9776 w 831042"/>
                  <a:gd name="connsiteY5" fmla="*/ 390540 h 395861"/>
                  <a:gd name="connsiteX0" fmla="*/ 822710 w 822710"/>
                  <a:gd name="connsiteY0" fmla="*/ 51874 h 450302"/>
                  <a:gd name="connsiteX1" fmla="*/ 560244 w 822710"/>
                  <a:gd name="connsiteY1" fmla="*/ 1074 h 450302"/>
                  <a:gd name="connsiteX2" fmla="*/ 263910 w 822710"/>
                  <a:gd name="connsiteY2" fmla="*/ 94207 h 450302"/>
                  <a:gd name="connsiteX3" fmla="*/ 103044 w 822710"/>
                  <a:gd name="connsiteY3" fmla="*/ 272007 h 450302"/>
                  <a:gd name="connsiteX4" fmla="*/ 1444 w 822710"/>
                  <a:gd name="connsiteY4" fmla="*/ 382074 h 450302"/>
                  <a:gd name="connsiteX5" fmla="*/ 43778 w 822710"/>
                  <a:gd name="connsiteY5" fmla="*/ 449806 h 450302"/>
                  <a:gd name="connsiteX0" fmla="*/ 873391 w 873391"/>
                  <a:gd name="connsiteY0" fmla="*/ 51874 h 450302"/>
                  <a:gd name="connsiteX1" fmla="*/ 610925 w 873391"/>
                  <a:gd name="connsiteY1" fmla="*/ 1074 h 450302"/>
                  <a:gd name="connsiteX2" fmla="*/ 314591 w 873391"/>
                  <a:gd name="connsiteY2" fmla="*/ 94207 h 450302"/>
                  <a:gd name="connsiteX3" fmla="*/ 153725 w 873391"/>
                  <a:gd name="connsiteY3" fmla="*/ 272007 h 450302"/>
                  <a:gd name="connsiteX4" fmla="*/ 52125 w 873391"/>
                  <a:gd name="connsiteY4" fmla="*/ 382074 h 450302"/>
                  <a:gd name="connsiteX5" fmla="*/ 1326 w 873391"/>
                  <a:gd name="connsiteY5" fmla="*/ 449806 h 450302"/>
                  <a:gd name="connsiteX0" fmla="*/ 873391 w 873391"/>
                  <a:gd name="connsiteY0" fmla="*/ 53504 h 451932"/>
                  <a:gd name="connsiteX1" fmla="*/ 610925 w 873391"/>
                  <a:gd name="connsiteY1" fmla="*/ 2704 h 451932"/>
                  <a:gd name="connsiteX2" fmla="*/ 348457 w 873391"/>
                  <a:gd name="connsiteY2" fmla="*/ 129703 h 451932"/>
                  <a:gd name="connsiteX3" fmla="*/ 153725 w 873391"/>
                  <a:gd name="connsiteY3" fmla="*/ 273637 h 451932"/>
                  <a:gd name="connsiteX4" fmla="*/ 52125 w 873391"/>
                  <a:gd name="connsiteY4" fmla="*/ 383704 h 451932"/>
                  <a:gd name="connsiteX5" fmla="*/ 1326 w 873391"/>
                  <a:gd name="connsiteY5" fmla="*/ 451436 h 451932"/>
                  <a:gd name="connsiteX0" fmla="*/ 827887 w 827887"/>
                  <a:gd name="connsiteY0" fmla="*/ 53504 h 603972"/>
                  <a:gd name="connsiteX1" fmla="*/ 565421 w 827887"/>
                  <a:gd name="connsiteY1" fmla="*/ 2704 h 603972"/>
                  <a:gd name="connsiteX2" fmla="*/ 302953 w 827887"/>
                  <a:gd name="connsiteY2" fmla="*/ 129703 h 603972"/>
                  <a:gd name="connsiteX3" fmla="*/ 108221 w 827887"/>
                  <a:gd name="connsiteY3" fmla="*/ 273637 h 603972"/>
                  <a:gd name="connsiteX4" fmla="*/ 6621 w 827887"/>
                  <a:gd name="connsiteY4" fmla="*/ 383704 h 603972"/>
                  <a:gd name="connsiteX5" fmla="*/ 15089 w 827887"/>
                  <a:gd name="connsiteY5" fmla="*/ 603836 h 603972"/>
                  <a:gd name="connsiteX0" fmla="*/ 846868 w 846868"/>
                  <a:gd name="connsiteY0" fmla="*/ 53504 h 603836"/>
                  <a:gd name="connsiteX1" fmla="*/ 584402 w 846868"/>
                  <a:gd name="connsiteY1" fmla="*/ 2704 h 603836"/>
                  <a:gd name="connsiteX2" fmla="*/ 321934 w 846868"/>
                  <a:gd name="connsiteY2" fmla="*/ 129703 h 603836"/>
                  <a:gd name="connsiteX3" fmla="*/ 127202 w 846868"/>
                  <a:gd name="connsiteY3" fmla="*/ 273637 h 603836"/>
                  <a:gd name="connsiteX4" fmla="*/ 25602 w 846868"/>
                  <a:gd name="connsiteY4" fmla="*/ 383704 h 603836"/>
                  <a:gd name="connsiteX5" fmla="*/ 203 w 846868"/>
                  <a:gd name="connsiteY5" fmla="*/ 485303 h 603836"/>
                  <a:gd name="connsiteX6" fmla="*/ 34070 w 846868"/>
                  <a:gd name="connsiteY6" fmla="*/ 603836 h 603836"/>
                  <a:gd name="connsiteX0" fmla="*/ 846868 w 846868"/>
                  <a:gd name="connsiteY0" fmla="*/ 53504 h 490175"/>
                  <a:gd name="connsiteX1" fmla="*/ 584402 w 846868"/>
                  <a:gd name="connsiteY1" fmla="*/ 2704 h 490175"/>
                  <a:gd name="connsiteX2" fmla="*/ 321934 w 846868"/>
                  <a:gd name="connsiteY2" fmla="*/ 129703 h 490175"/>
                  <a:gd name="connsiteX3" fmla="*/ 127202 w 846868"/>
                  <a:gd name="connsiteY3" fmla="*/ 273637 h 490175"/>
                  <a:gd name="connsiteX4" fmla="*/ 25602 w 846868"/>
                  <a:gd name="connsiteY4" fmla="*/ 383704 h 490175"/>
                  <a:gd name="connsiteX5" fmla="*/ 203 w 846868"/>
                  <a:gd name="connsiteY5" fmla="*/ 485303 h 490175"/>
                  <a:gd name="connsiteX6" fmla="*/ 101803 w 846868"/>
                  <a:gd name="connsiteY6" fmla="*/ 366769 h 490175"/>
                  <a:gd name="connsiteX0" fmla="*/ 821465 w 821465"/>
                  <a:gd name="connsiteY0" fmla="*/ 53504 h 388249"/>
                  <a:gd name="connsiteX1" fmla="*/ 558999 w 821465"/>
                  <a:gd name="connsiteY1" fmla="*/ 2704 h 388249"/>
                  <a:gd name="connsiteX2" fmla="*/ 296531 w 821465"/>
                  <a:gd name="connsiteY2" fmla="*/ 129703 h 388249"/>
                  <a:gd name="connsiteX3" fmla="*/ 101799 w 821465"/>
                  <a:gd name="connsiteY3" fmla="*/ 273637 h 388249"/>
                  <a:gd name="connsiteX4" fmla="*/ 199 w 821465"/>
                  <a:gd name="connsiteY4" fmla="*/ 383704 h 388249"/>
                  <a:gd name="connsiteX5" fmla="*/ 76400 w 821465"/>
                  <a:gd name="connsiteY5" fmla="*/ 366769 h 388249"/>
                  <a:gd name="connsiteX0" fmla="*/ 821266 w 821266"/>
                  <a:gd name="connsiteY0" fmla="*/ 53504 h 383704"/>
                  <a:gd name="connsiteX1" fmla="*/ 558800 w 821266"/>
                  <a:gd name="connsiteY1" fmla="*/ 2704 h 383704"/>
                  <a:gd name="connsiteX2" fmla="*/ 296332 w 821266"/>
                  <a:gd name="connsiteY2" fmla="*/ 129703 h 383704"/>
                  <a:gd name="connsiteX3" fmla="*/ 101600 w 821266"/>
                  <a:gd name="connsiteY3" fmla="*/ 273637 h 383704"/>
                  <a:gd name="connsiteX4" fmla="*/ 0 w 821266"/>
                  <a:gd name="connsiteY4" fmla="*/ 383704 h 383704"/>
                  <a:gd name="connsiteX0" fmla="*/ 719666 w 719666"/>
                  <a:gd name="connsiteY0" fmla="*/ 53504 h 273637"/>
                  <a:gd name="connsiteX1" fmla="*/ 457200 w 719666"/>
                  <a:gd name="connsiteY1" fmla="*/ 2704 h 273637"/>
                  <a:gd name="connsiteX2" fmla="*/ 194732 w 719666"/>
                  <a:gd name="connsiteY2" fmla="*/ 129703 h 273637"/>
                  <a:gd name="connsiteX3" fmla="*/ 0 w 719666"/>
                  <a:gd name="connsiteY3" fmla="*/ 273637 h 27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9666" h="273637">
                    <a:moveTo>
                      <a:pt x="719666" y="53504"/>
                    </a:moveTo>
                    <a:cubicBezTo>
                      <a:pt x="634999" y="24576"/>
                      <a:pt x="544689" y="-9996"/>
                      <a:pt x="457200" y="2704"/>
                    </a:cubicBezTo>
                    <a:cubicBezTo>
                      <a:pt x="369711" y="15404"/>
                      <a:pt x="270932" y="84548"/>
                      <a:pt x="194732" y="129703"/>
                    </a:cubicBezTo>
                    <a:cubicBezTo>
                      <a:pt x="118532" y="174858"/>
                      <a:pt x="49389" y="231304"/>
                      <a:pt x="0" y="273637"/>
                    </a:cubicBezTo>
                  </a:path>
                </a:pathLst>
              </a:custGeom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Isosceles Triangle 93"/>
              <p:cNvSpPr/>
              <p:nvPr/>
            </p:nvSpPr>
            <p:spPr>
              <a:xfrm rot="18778911">
                <a:off x="7271220" y="2990026"/>
                <a:ext cx="228600" cy="187524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Isosceles Triangle 94"/>
              <p:cNvSpPr/>
              <p:nvPr/>
            </p:nvSpPr>
            <p:spPr>
              <a:xfrm rot="18778911">
                <a:off x="5865752" y="1984182"/>
                <a:ext cx="228600" cy="187524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Isosceles Triangle 95"/>
              <p:cNvSpPr/>
              <p:nvPr/>
            </p:nvSpPr>
            <p:spPr>
              <a:xfrm rot="1154959">
                <a:off x="4477565" y="4562905"/>
                <a:ext cx="228600" cy="187524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Isosceles Triangle 96"/>
              <p:cNvSpPr/>
              <p:nvPr/>
            </p:nvSpPr>
            <p:spPr>
              <a:xfrm rot="13479799">
                <a:off x="3585690" y="5085366"/>
                <a:ext cx="228600" cy="187524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Isosceles Triangle 97"/>
              <p:cNvSpPr/>
              <p:nvPr/>
            </p:nvSpPr>
            <p:spPr>
              <a:xfrm rot="16511394">
                <a:off x="4203699" y="4089599"/>
                <a:ext cx="228600" cy="187524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Isosceles Triangle 98"/>
              <p:cNvSpPr/>
              <p:nvPr/>
            </p:nvSpPr>
            <p:spPr>
              <a:xfrm rot="8224533">
                <a:off x="5482782" y="4368171"/>
                <a:ext cx="228600" cy="187524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Isosceles Triangle 99"/>
              <p:cNvSpPr/>
              <p:nvPr/>
            </p:nvSpPr>
            <p:spPr>
              <a:xfrm rot="7031343">
                <a:off x="6029369" y="4224386"/>
                <a:ext cx="228600" cy="187524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Isosceles Triangle 100"/>
              <p:cNvSpPr/>
              <p:nvPr/>
            </p:nvSpPr>
            <p:spPr>
              <a:xfrm rot="1995219">
                <a:off x="5871634" y="1603686"/>
                <a:ext cx="228600" cy="187524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Isosceles Triangle 101"/>
              <p:cNvSpPr/>
              <p:nvPr/>
            </p:nvSpPr>
            <p:spPr>
              <a:xfrm rot="17568371">
                <a:off x="5419893" y="1685504"/>
                <a:ext cx="228600" cy="187524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41275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 rot="2093224">
            <a:off x="2925319" y="5610963"/>
            <a:ext cx="942392" cy="320534"/>
            <a:chOff x="6019800" y="4431432"/>
            <a:chExt cx="1122798" cy="380999"/>
          </a:xfrm>
        </p:grpSpPr>
        <p:sp>
          <p:nvSpPr>
            <p:cNvPr id="104" name="Rounded Rectangle 103"/>
            <p:cNvSpPr/>
            <p:nvPr/>
          </p:nvSpPr>
          <p:spPr>
            <a:xfrm>
              <a:off x="6019800" y="4705350"/>
              <a:ext cx="990600" cy="95250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5" name="Donut 104"/>
            <p:cNvSpPr/>
            <p:nvPr/>
          </p:nvSpPr>
          <p:spPr>
            <a:xfrm>
              <a:off x="6761599" y="4431432"/>
              <a:ext cx="380999" cy="380999"/>
            </a:xfrm>
            <a:prstGeom prst="donu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6019800" y="4610099"/>
              <a:ext cx="791006" cy="95250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2848991" y="5026065"/>
            <a:ext cx="2948537" cy="959367"/>
            <a:chOff x="2848991" y="5026065"/>
            <a:chExt cx="2948537" cy="959367"/>
          </a:xfrm>
        </p:grpSpPr>
        <p:grpSp>
          <p:nvGrpSpPr>
            <p:cNvPr id="107" name="Group 106"/>
            <p:cNvGrpSpPr/>
            <p:nvPr/>
          </p:nvGrpSpPr>
          <p:grpSpPr>
            <a:xfrm rot="2093224">
              <a:off x="2848991" y="5664898"/>
              <a:ext cx="991327" cy="320534"/>
              <a:chOff x="6019799" y="4419600"/>
              <a:chExt cx="1181101" cy="381000"/>
            </a:xfrm>
          </p:grpSpPr>
          <p:sp>
            <p:nvSpPr>
              <p:cNvPr id="108" name="Rounded Rectangle 107"/>
              <p:cNvSpPr/>
              <p:nvPr/>
            </p:nvSpPr>
            <p:spPr>
              <a:xfrm>
                <a:off x="6019800" y="4705350"/>
                <a:ext cx="990600" cy="95250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6019799" y="4610097"/>
                <a:ext cx="856303" cy="93424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Donut 109"/>
              <p:cNvSpPr/>
              <p:nvPr/>
            </p:nvSpPr>
            <p:spPr>
              <a:xfrm>
                <a:off x="6819900" y="4419600"/>
                <a:ext cx="381000" cy="381000"/>
              </a:xfrm>
              <a:prstGeom prst="donu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 rot="19599586">
              <a:off x="4801988" y="5026065"/>
              <a:ext cx="995540" cy="320534"/>
              <a:chOff x="6019799" y="4419600"/>
              <a:chExt cx="1181101" cy="381000"/>
            </a:xfrm>
          </p:grpSpPr>
          <p:sp>
            <p:nvSpPr>
              <p:cNvPr id="112" name="Rounded Rectangle 111"/>
              <p:cNvSpPr/>
              <p:nvPr/>
            </p:nvSpPr>
            <p:spPr>
              <a:xfrm>
                <a:off x="6019800" y="4705350"/>
                <a:ext cx="990600" cy="95250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6019799" y="4613531"/>
                <a:ext cx="851298" cy="91819"/>
              </a:xfrm>
              <a:prstGeom prst="round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Donut 113"/>
              <p:cNvSpPr/>
              <p:nvPr/>
            </p:nvSpPr>
            <p:spPr>
              <a:xfrm>
                <a:off x="6819900" y="4419600"/>
                <a:ext cx="381000" cy="381000"/>
              </a:xfrm>
              <a:prstGeom prst="donu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>
            <a:off x="4300400" y="1143000"/>
            <a:ext cx="3159906" cy="3427771"/>
            <a:chOff x="4300400" y="1143000"/>
            <a:chExt cx="3159906" cy="3427771"/>
          </a:xfrm>
        </p:grpSpPr>
        <p:sp>
          <p:nvSpPr>
            <p:cNvPr id="118" name="Freeform 117"/>
            <p:cNvSpPr/>
            <p:nvPr/>
          </p:nvSpPr>
          <p:spPr>
            <a:xfrm>
              <a:off x="4978400" y="1168400"/>
              <a:ext cx="110338" cy="296333"/>
            </a:xfrm>
            <a:custGeom>
              <a:avLst/>
              <a:gdLst>
                <a:gd name="connsiteX0" fmla="*/ 0 w 110338"/>
                <a:gd name="connsiteY0" fmla="*/ 0 h 296333"/>
                <a:gd name="connsiteX1" fmla="*/ 93133 w 110338"/>
                <a:gd name="connsiteY1" fmla="*/ 220133 h 296333"/>
                <a:gd name="connsiteX2" fmla="*/ 110067 w 110338"/>
                <a:gd name="connsiteY2" fmla="*/ 296333 h 29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38" h="296333">
                  <a:moveTo>
                    <a:pt x="0" y="0"/>
                  </a:moveTo>
                  <a:cubicBezTo>
                    <a:pt x="37394" y="85372"/>
                    <a:pt x="74789" y="170744"/>
                    <a:pt x="93133" y="220133"/>
                  </a:cubicBezTo>
                  <a:cubicBezTo>
                    <a:pt x="111477" y="269522"/>
                    <a:pt x="110772" y="282927"/>
                    <a:pt x="110067" y="296333"/>
                  </a:cubicBezTo>
                </a:path>
              </a:pathLst>
            </a:cu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" name="Freeform 118"/>
            <p:cNvSpPr/>
            <p:nvPr/>
          </p:nvSpPr>
          <p:spPr>
            <a:xfrm flipH="1">
              <a:off x="6324600" y="1143000"/>
              <a:ext cx="45719" cy="321733"/>
            </a:xfrm>
            <a:custGeom>
              <a:avLst/>
              <a:gdLst>
                <a:gd name="connsiteX0" fmla="*/ 0 w 110338"/>
                <a:gd name="connsiteY0" fmla="*/ 0 h 296333"/>
                <a:gd name="connsiteX1" fmla="*/ 93133 w 110338"/>
                <a:gd name="connsiteY1" fmla="*/ 220133 h 296333"/>
                <a:gd name="connsiteX2" fmla="*/ 110067 w 110338"/>
                <a:gd name="connsiteY2" fmla="*/ 296333 h 29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38" h="296333">
                  <a:moveTo>
                    <a:pt x="0" y="0"/>
                  </a:moveTo>
                  <a:cubicBezTo>
                    <a:pt x="37394" y="85372"/>
                    <a:pt x="74789" y="170744"/>
                    <a:pt x="93133" y="220133"/>
                  </a:cubicBezTo>
                  <a:cubicBezTo>
                    <a:pt x="111477" y="269522"/>
                    <a:pt x="110772" y="282927"/>
                    <a:pt x="110067" y="296333"/>
                  </a:cubicBezTo>
                </a:path>
              </a:pathLst>
            </a:cu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5393267" y="1634067"/>
              <a:ext cx="905933" cy="711200"/>
            </a:xfrm>
            <a:custGeom>
              <a:avLst/>
              <a:gdLst>
                <a:gd name="connsiteX0" fmla="*/ 0 w 905933"/>
                <a:gd name="connsiteY0" fmla="*/ 0 h 711200"/>
                <a:gd name="connsiteX1" fmla="*/ 304800 w 905933"/>
                <a:gd name="connsiteY1" fmla="*/ 135466 h 711200"/>
                <a:gd name="connsiteX2" fmla="*/ 448733 w 905933"/>
                <a:gd name="connsiteY2" fmla="*/ 228600 h 711200"/>
                <a:gd name="connsiteX3" fmla="*/ 626533 w 905933"/>
                <a:gd name="connsiteY3" fmla="*/ 397933 h 711200"/>
                <a:gd name="connsiteX4" fmla="*/ 719666 w 905933"/>
                <a:gd name="connsiteY4" fmla="*/ 558800 h 711200"/>
                <a:gd name="connsiteX5" fmla="*/ 905933 w 905933"/>
                <a:gd name="connsiteY5" fmla="*/ 71120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5933" h="711200">
                  <a:moveTo>
                    <a:pt x="0" y="0"/>
                  </a:moveTo>
                  <a:cubicBezTo>
                    <a:pt x="115005" y="48683"/>
                    <a:pt x="230011" y="97366"/>
                    <a:pt x="304800" y="135466"/>
                  </a:cubicBezTo>
                  <a:cubicBezTo>
                    <a:pt x="379589" y="173566"/>
                    <a:pt x="395111" y="184856"/>
                    <a:pt x="448733" y="228600"/>
                  </a:cubicBezTo>
                  <a:cubicBezTo>
                    <a:pt x="502355" y="272344"/>
                    <a:pt x="581378" y="342900"/>
                    <a:pt x="626533" y="397933"/>
                  </a:cubicBezTo>
                  <a:cubicBezTo>
                    <a:pt x="671689" y="452966"/>
                    <a:pt x="673099" y="506589"/>
                    <a:pt x="719666" y="558800"/>
                  </a:cubicBezTo>
                  <a:cubicBezTo>
                    <a:pt x="766233" y="611011"/>
                    <a:pt x="836083" y="661105"/>
                    <a:pt x="905933" y="711200"/>
                  </a:cubicBezTo>
                </a:path>
              </a:pathLst>
            </a:cu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6053528" y="1625599"/>
              <a:ext cx="118672" cy="364067"/>
            </a:xfrm>
            <a:custGeom>
              <a:avLst/>
              <a:gdLst>
                <a:gd name="connsiteX0" fmla="*/ 118672 w 118672"/>
                <a:gd name="connsiteY0" fmla="*/ 0 h 533400"/>
                <a:gd name="connsiteX1" fmla="*/ 17072 w 118672"/>
                <a:gd name="connsiteY1" fmla="*/ 118533 h 533400"/>
                <a:gd name="connsiteX2" fmla="*/ 139 w 118672"/>
                <a:gd name="connsiteY2" fmla="*/ 228600 h 533400"/>
                <a:gd name="connsiteX3" fmla="*/ 17072 w 118672"/>
                <a:gd name="connsiteY3" fmla="*/ 397933 h 533400"/>
                <a:gd name="connsiteX4" fmla="*/ 34005 w 118672"/>
                <a:gd name="connsiteY4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672" h="533400">
                  <a:moveTo>
                    <a:pt x="118672" y="0"/>
                  </a:moveTo>
                  <a:cubicBezTo>
                    <a:pt x="77749" y="40216"/>
                    <a:pt x="36827" y="80433"/>
                    <a:pt x="17072" y="118533"/>
                  </a:cubicBezTo>
                  <a:cubicBezTo>
                    <a:pt x="-2683" y="156633"/>
                    <a:pt x="139" y="182033"/>
                    <a:pt x="139" y="228600"/>
                  </a:cubicBezTo>
                  <a:cubicBezTo>
                    <a:pt x="139" y="275167"/>
                    <a:pt x="11428" y="347133"/>
                    <a:pt x="17072" y="397933"/>
                  </a:cubicBezTo>
                  <a:cubicBezTo>
                    <a:pt x="22716" y="448733"/>
                    <a:pt x="28360" y="491066"/>
                    <a:pt x="34005" y="533400"/>
                  </a:cubicBezTo>
                </a:path>
              </a:pathLst>
            </a:cu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6502400" y="2531533"/>
              <a:ext cx="957906" cy="1278467"/>
            </a:xfrm>
            <a:custGeom>
              <a:avLst/>
              <a:gdLst>
                <a:gd name="connsiteX0" fmla="*/ 0 w 957906"/>
                <a:gd name="connsiteY0" fmla="*/ 0 h 1278467"/>
                <a:gd name="connsiteX1" fmla="*/ 203200 w 957906"/>
                <a:gd name="connsiteY1" fmla="*/ 127000 h 1278467"/>
                <a:gd name="connsiteX2" fmla="*/ 516467 w 957906"/>
                <a:gd name="connsiteY2" fmla="*/ 245534 h 1278467"/>
                <a:gd name="connsiteX3" fmla="*/ 745067 w 957906"/>
                <a:gd name="connsiteY3" fmla="*/ 321734 h 1278467"/>
                <a:gd name="connsiteX4" fmla="*/ 889000 w 957906"/>
                <a:gd name="connsiteY4" fmla="*/ 491067 h 1278467"/>
                <a:gd name="connsiteX5" fmla="*/ 948267 w 957906"/>
                <a:gd name="connsiteY5" fmla="*/ 685800 h 1278467"/>
                <a:gd name="connsiteX6" fmla="*/ 948267 w 957906"/>
                <a:gd name="connsiteY6" fmla="*/ 965200 h 1278467"/>
                <a:gd name="connsiteX7" fmla="*/ 855133 w 957906"/>
                <a:gd name="connsiteY7" fmla="*/ 1066800 h 1278467"/>
                <a:gd name="connsiteX8" fmla="*/ 668867 w 957906"/>
                <a:gd name="connsiteY8" fmla="*/ 1176867 h 1278467"/>
                <a:gd name="connsiteX9" fmla="*/ 457200 w 957906"/>
                <a:gd name="connsiteY9" fmla="*/ 1227667 h 1278467"/>
                <a:gd name="connsiteX10" fmla="*/ 194733 w 957906"/>
                <a:gd name="connsiteY10" fmla="*/ 1278467 h 127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7906" h="1278467">
                  <a:moveTo>
                    <a:pt x="0" y="0"/>
                  </a:moveTo>
                  <a:cubicBezTo>
                    <a:pt x="58561" y="43039"/>
                    <a:pt x="117122" y="86078"/>
                    <a:pt x="203200" y="127000"/>
                  </a:cubicBezTo>
                  <a:cubicBezTo>
                    <a:pt x="289278" y="167922"/>
                    <a:pt x="426156" y="213078"/>
                    <a:pt x="516467" y="245534"/>
                  </a:cubicBezTo>
                  <a:cubicBezTo>
                    <a:pt x="606778" y="277990"/>
                    <a:pt x="682978" y="280812"/>
                    <a:pt x="745067" y="321734"/>
                  </a:cubicBezTo>
                  <a:cubicBezTo>
                    <a:pt x="807156" y="362656"/>
                    <a:pt x="855133" y="430390"/>
                    <a:pt x="889000" y="491067"/>
                  </a:cubicBezTo>
                  <a:cubicBezTo>
                    <a:pt x="922867" y="551744"/>
                    <a:pt x="938389" y="606778"/>
                    <a:pt x="948267" y="685800"/>
                  </a:cubicBezTo>
                  <a:cubicBezTo>
                    <a:pt x="958145" y="764822"/>
                    <a:pt x="963789" y="901700"/>
                    <a:pt x="948267" y="965200"/>
                  </a:cubicBezTo>
                  <a:cubicBezTo>
                    <a:pt x="932745" y="1028700"/>
                    <a:pt x="901700" y="1031522"/>
                    <a:pt x="855133" y="1066800"/>
                  </a:cubicBezTo>
                  <a:cubicBezTo>
                    <a:pt x="808566" y="1102078"/>
                    <a:pt x="735189" y="1150056"/>
                    <a:pt x="668867" y="1176867"/>
                  </a:cubicBezTo>
                  <a:cubicBezTo>
                    <a:pt x="602545" y="1203678"/>
                    <a:pt x="536222" y="1210734"/>
                    <a:pt x="457200" y="1227667"/>
                  </a:cubicBezTo>
                  <a:cubicBezTo>
                    <a:pt x="378178" y="1244600"/>
                    <a:pt x="286455" y="1261533"/>
                    <a:pt x="194733" y="1278467"/>
                  </a:cubicBezTo>
                </a:path>
              </a:pathLst>
            </a:cu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4385733" y="3843867"/>
              <a:ext cx="2040467" cy="340295"/>
            </a:xfrm>
            <a:custGeom>
              <a:avLst/>
              <a:gdLst>
                <a:gd name="connsiteX0" fmla="*/ 2040467 w 2040467"/>
                <a:gd name="connsiteY0" fmla="*/ 0 h 340295"/>
                <a:gd name="connsiteX1" fmla="*/ 1820334 w 2040467"/>
                <a:gd name="connsiteY1" fmla="*/ 33866 h 340295"/>
                <a:gd name="connsiteX2" fmla="*/ 1608667 w 2040467"/>
                <a:gd name="connsiteY2" fmla="*/ 93133 h 340295"/>
                <a:gd name="connsiteX3" fmla="*/ 1430867 w 2040467"/>
                <a:gd name="connsiteY3" fmla="*/ 118533 h 340295"/>
                <a:gd name="connsiteX4" fmla="*/ 1083734 w 2040467"/>
                <a:gd name="connsiteY4" fmla="*/ 203200 h 340295"/>
                <a:gd name="connsiteX5" fmla="*/ 872067 w 2040467"/>
                <a:gd name="connsiteY5" fmla="*/ 296333 h 340295"/>
                <a:gd name="connsiteX6" fmla="*/ 719667 w 2040467"/>
                <a:gd name="connsiteY6" fmla="*/ 321733 h 340295"/>
                <a:gd name="connsiteX7" fmla="*/ 575734 w 2040467"/>
                <a:gd name="connsiteY7" fmla="*/ 338666 h 340295"/>
                <a:gd name="connsiteX8" fmla="*/ 457200 w 2040467"/>
                <a:gd name="connsiteY8" fmla="*/ 338666 h 340295"/>
                <a:gd name="connsiteX9" fmla="*/ 245534 w 2040467"/>
                <a:gd name="connsiteY9" fmla="*/ 330200 h 340295"/>
                <a:gd name="connsiteX10" fmla="*/ 0 w 2040467"/>
                <a:gd name="connsiteY10" fmla="*/ 330200 h 34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0467" h="340295">
                  <a:moveTo>
                    <a:pt x="2040467" y="0"/>
                  </a:moveTo>
                  <a:cubicBezTo>
                    <a:pt x="1966383" y="9172"/>
                    <a:pt x="1892300" y="18344"/>
                    <a:pt x="1820334" y="33866"/>
                  </a:cubicBezTo>
                  <a:cubicBezTo>
                    <a:pt x="1748368" y="49388"/>
                    <a:pt x="1673578" y="79022"/>
                    <a:pt x="1608667" y="93133"/>
                  </a:cubicBezTo>
                  <a:cubicBezTo>
                    <a:pt x="1543756" y="107244"/>
                    <a:pt x="1518356" y="100189"/>
                    <a:pt x="1430867" y="118533"/>
                  </a:cubicBezTo>
                  <a:cubicBezTo>
                    <a:pt x="1343378" y="136877"/>
                    <a:pt x="1176867" y="173567"/>
                    <a:pt x="1083734" y="203200"/>
                  </a:cubicBezTo>
                  <a:cubicBezTo>
                    <a:pt x="990601" y="232833"/>
                    <a:pt x="932745" y="276578"/>
                    <a:pt x="872067" y="296333"/>
                  </a:cubicBezTo>
                  <a:cubicBezTo>
                    <a:pt x="811389" y="316089"/>
                    <a:pt x="769056" y="314678"/>
                    <a:pt x="719667" y="321733"/>
                  </a:cubicBezTo>
                  <a:cubicBezTo>
                    <a:pt x="670278" y="328789"/>
                    <a:pt x="619478" y="335844"/>
                    <a:pt x="575734" y="338666"/>
                  </a:cubicBezTo>
                  <a:cubicBezTo>
                    <a:pt x="531990" y="341488"/>
                    <a:pt x="512233" y="340077"/>
                    <a:pt x="457200" y="338666"/>
                  </a:cubicBezTo>
                  <a:cubicBezTo>
                    <a:pt x="402167" y="337255"/>
                    <a:pt x="321734" y="331611"/>
                    <a:pt x="245534" y="330200"/>
                  </a:cubicBezTo>
                  <a:cubicBezTo>
                    <a:pt x="169334" y="328789"/>
                    <a:pt x="84667" y="329494"/>
                    <a:pt x="0" y="330200"/>
                  </a:cubicBezTo>
                </a:path>
              </a:pathLst>
            </a:cu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5669545" y="4110566"/>
              <a:ext cx="102377" cy="364067"/>
            </a:xfrm>
            <a:custGeom>
              <a:avLst/>
              <a:gdLst>
                <a:gd name="connsiteX0" fmla="*/ 102377 w 102377"/>
                <a:gd name="connsiteY0" fmla="*/ 0 h 364067"/>
                <a:gd name="connsiteX1" fmla="*/ 43111 w 102377"/>
                <a:gd name="connsiteY1" fmla="*/ 67734 h 364067"/>
                <a:gd name="connsiteX2" fmla="*/ 777 w 102377"/>
                <a:gd name="connsiteY2" fmla="*/ 160867 h 364067"/>
                <a:gd name="connsiteX3" fmla="*/ 17711 w 102377"/>
                <a:gd name="connsiteY3" fmla="*/ 304800 h 364067"/>
                <a:gd name="connsiteX4" fmla="*/ 43111 w 102377"/>
                <a:gd name="connsiteY4" fmla="*/ 364067 h 3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77" h="364067">
                  <a:moveTo>
                    <a:pt x="102377" y="0"/>
                  </a:moveTo>
                  <a:cubicBezTo>
                    <a:pt x="81210" y="20461"/>
                    <a:pt x="60044" y="40923"/>
                    <a:pt x="43111" y="67734"/>
                  </a:cubicBezTo>
                  <a:cubicBezTo>
                    <a:pt x="26178" y="94545"/>
                    <a:pt x="5010" y="121356"/>
                    <a:pt x="777" y="160867"/>
                  </a:cubicBezTo>
                  <a:cubicBezTo>
                    <a:pt x="-3456" y="200378"/>
                    <a:pt x="10655" y="270933"/>
                    <a:pt x="17711" y="304800"/>
                  </a:cubicBezTo>
                  <a:cubicBezTo>
                    <a:pt x="24767" y="338667"/>
                    <a:pt x="33939" y="351367"/>
                    <a:pt x="43111" y="364067"/>
                  </a:cubicBezTo>
                </a:path>
              </a:pathLst>
            </a:cu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6229232" y="3979480"/>
              <a:ext cx="36101" cy="245533"/>
            </a:xfrm>
            <a:custGeom>
              <a:avLst/>
              <a:gdLst>
                <a:gd name="connsiteX0" fmla="*/ 36101 w 36101"/>
                <a:gd name="connsiteY0" fmla="*/ 0 h 245533"/>
                <a:gd name="connsiteX1" fmla="*/ 10701 w 36101"/>
                <a:gd name="connsiteY1" fmla="*/ 76200 h 245533"/>
                <a:gd name="connsiteX2" fmla="*/ 2235 w 36101"/>
                <a:gd name="connsiteY2" fmla="*/ 143933 h 245533"/>
                <a:gd name="connsiteX3" fmla="*/ 2235 w 36101"/>
                <a:gd name="connsiteY3" fmla="*/ 194733 h 245533"/>
                <a:gd name="connsiteX4" fmla="*/ 27635 w 36101"/>
                <a:gd name="connsiteY4" fmla="*/ 245533 h 24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01" h="245533">
                  <a:moveTo>
                    <a:pt x="36101" y="0"/>
                  </a:moveTo>
                  <a:cubicBezTo>
                    <a:pt x="26223" y="26105"/>
                    <a:pt x="16345" y="52211"/>
                    <a:pt x="10701" y="76200"/>
                  </a:cubicBezTo>
                  <a:cubicBezTo>
                    <a:pt x="5057" y="100189"/>
                    <a:pt x="3646" y="124178"/>
                    <a:pt x="2235" y="143933"/>
                  </a:cubicBezTo>
                  <a:cubicBezTo>
                    <a:pt x="824" y="163688"/>
                    <a:pt x="-1998" y="177800"/>
                    <a:pt x="2235" y="194733"/>
                  </a:cubicBezTo>
                  <a:cubicBezTo>
                    <a:pt x="6468" y="211666"/>
                    <a:pt x="17051" y="228599"/>
                    <a:pt x="27635" y="245533"/>
                  </a:cubicBezTo>
                </a:path>
              </a:pathLst>
            </a:custGeom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6" name="Isosceles Triangle 125"/>
            <p:cNvSpPr/>
            <p:nvPr/>
          </p:nvSpPr>
          <p:spPr>
            <a:xfrm rot="8364602">
              <a:off x="5010707" y="1387259"/>
              <a:ext cx="232043" cy="19227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7" name="Isosceles Triangle 126"/>
            <p:cNvSpPr/>
            <p:nvPr/>
          </p:nvSpPr>
          <p:spPr>
            <a:xfrm rot="11837925">
              <a:off x="6186933" y="1411638"/>
              <a:ext cx="232043" cy="19227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8" name="Isosceles Triangle 127"/>
            <p:cNvSpPr/>
            <p:nvPr/>
          </p:nvSpPr>
          <p:spPr>
            <a:xfrm rot="8364602">
              <a:off x="6149312" y="2249128"/>
              <a:ext cx="232043" cy="19227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9" name="Isosceles Triangle 128"/>
            <p:cNvSpPr/>
            <p:nvPr/>
          </p:nvSpPr>
          <p:spPr>
            <a:xfrm rot="8364602">
              <a:off x="6065271" y="1893528"/>
              <a:ext cx="232043" cy="19227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0" name="Isosceles Triangle 129"/>
            <p:cNvSpPr/>
            <p:nvPr/>
          </p:nvSpPr>
          <p:spPr>
            <a:xfrm rot="14854485">
              <a:off x="6587835" y="3726382"/>
              <a:ext cx="232043" cy="19227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1" name="Isosceles Triangle 130"/>
            <p:cNvSpPr/>
            <p:nvPr/>
          </p:nvSpPr>
          <p:spPr>
            <a:xfrm rot="17053852">
              <a:off x="4280517" y="4088024"/>
              <a:ext cx="232043" cy="19227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" name="Isosceles Triangle 131"/>
            <p:cNvSpPr/>
            <p:nvPr/>
          </p:nvSpPr>
          <p:spPr>
            <a:xfrm rot="9805241">
              <a:off x="5596304" y="4378494"/>
              <a:ext cx="232043" cy="19227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3" name="Isosceles Triangle 132"/>
            <p:cNvSpPr/>
            <p:nvPr/>
          </p:nvSpPr>
          <p:spPr>
            <a:xfrm rot="10165290">
              <a:off x="6149311" y="4143908"/>
              <a:ext cx="232043" cy="192277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4092665" y="2965327"/>
            <a:ext cx="4131648" cy="1192353"/>
            <a:chOff x="4092665" y="2965327"/>
            <a:chExt cx="4131648" cy="1192353"/>
          </a:xfrm>
        </p:grpSpPr>
        <p:grpSp>
          <p:nvGrpSpPr>
            <p:cNvPr id="173" name="Group 172"/>
            <p:cNvGrpSpPr/>
            <p:nvPr/>
          </p:nvGrpSpPr>
          <p:grpSpPr>
            <a:xfrm rot="1855634">
              <a:off x="4092665" y="3801277"/>
              <a:ext cx="1199355" cy="356403"/>
              <a:chOff x="-1226855" y="4389526"/>
              <a:chExt cx="1283210" cy="408971"/>
            </a:xfrm>
          </p:grpSpPr>
          <p:sp>
            <p:nvSpPr>
              <p:cNvPr id="183" name="Moon 182"/>
              <p:cNvSpPr/>
              <p:nvPr/>
            </p:nvSpPr>
            <p:spPr>
              <a:xfrm rot="14681385">
                <a:off x="-692152" y="3998441"/>
                <a:ext cx="305871" cy="1191142"/>
              </a:xfrm>
              <a:prstGeom prst="moon">
                <a:avLst>
                  <a:gd name="adj" fmla="val 3635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4" name="Donut 183"/>
              <p:cNvSpPr/>
              <p:nvPr/>
            </p:nvSpPr>
            <p:spPr>
              <a:xfrm rot="384651">
                <a:off x="-1226855" y="4389526"/>
                <a:ext cx="387496" cy="408971"/>
              </a:xfrm>
              <a:prstGeom prst="don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4" name="Group 173"/>
            <p:cNvGrpSpPr/>
            <p:nvPr/>
          </p:nvGrpSpPr>
          <p:grpSpPr>
            <a:xfrm rot="1071395">
              <a:off x="4962922" y="3585792"/>
              <a:ext cx="1199355" cy="356403"/>
              <a:chOff x="-1226855" y="4389526"/>
              <a:chExt cx="1283210" cy="408971"/>
            </a:xfrm>
          </p:grpSpPr>
          <p:sp>
            <p:nvSpPr>
              <p:cNvPr id="181" name="Moon 180"/>
              <p:cNvSpPr/>
              <p:nvPr/>
            </p:nvSpPr>
            <p:spPr>
              <a:xfrm rot="14681385">
                <a:off x="-692152" y="3998441"/>
                <a:ext cx="305871" cy="1191142"/>
              </a:xfrm>
              <a:prstGeom prst="moon">
                <a:avLst>
                  <a:gd name="adj" fmla="val 3635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2" name="Donut 181"/>
              <p:cNvSpPr/>
              <p:nvPr/>
            </p:nvSpPr>
            <p:spPr>
              <a:xfrm rot="384651">
                <a:off x="-1226855" y="4389526"/>
                <a:ext cx="387496" cy="408971"/>
              </a:xfrm>
              <a:prstGeom prst="don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5" name="Group 174"/>
            <p:cNvGrpSpPr/>
            <p:nvPr/>
          </p:nvGrpSpPr>
          <p:grpSpPr>
            <a:xfrm rot="8241286">
              <a:off x="7231802" y="2965327"/>
              <a:ext cx="992511" cy="286370"/>
              <a:chOff x="-1226855" y="4389526"/>
              <a:chExt cx="1283210" cy="408971"/>
            </a:xfrm>
          </p:grpSpPr>
          <p:sp>
            <p:nvSpPr>
              <p:cNvPr id="179" name="Moon 178"/>
              <p:cNvSpPr/>
              <p:nvPr/>
            </p:nvSpPr>
            <p:spPr>
              <a:xfrm rot="14681385">
                <a:off x="-692152" y="3998441"/>
                <a:ext cx="305871" cy="1191142"/>
              </a:xfrm>
              <a:prstGeom prst="moon">
                <a:avLst>
                  <a:gd name="adj" fmla="val 3635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0" name="Donut 179"/>
              <p:cNvSpPr/>
              <p:nvPr/>
            </p:nvSpPr>
            <p:spPr>
              <a:xfrm rot="384651">
                <a:off x="-1226855" y="4389526"/>
                <a:ext cx="387496" cy="408971"/>
              </a:xfrm>
              <a:prstGeom prst="don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6" name="Group 175"/>
            <p:cNvGrpSpPr/>
            <p:nvPr/>
          </p:nvGrpSpPr>
          <p:grpSpPr>
            <a:xfrm rot="11173251">
              <a:off x="6980281" y="3618642"/>
              <a:ext cx="1199355" cy="356403"/>
              <a:chOff x="-1226855" y="4389526"/>
              <a:chExt cx="1283210" cy="408971"/>
            </a:xfrm>
          </p:grpSpPr>
          <p:sp>
            <p:nvSpPr>
              <p:cNvPr id="177" name="Moon 176"/>
              <p:cNvSpPr/>
              <p:nvPr/>
            </p:nvSpPr>
            <p:spPr>
              <a:xfrm rot="14681385">
                <a:off x="-692152" y="3998441"/>
                <a:ext cx="305871" cy="1191142"/>
              </a:xfrm>
              <a:prstGeom prst="moon">
                <a:avLst>
                  <a:gd name="adj" fmla="val 3635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8" name="Donut 177"/>
              <p:cNvSpPr/>
              <p:nvPr/>
            </p:nvSpPr>
            <p:spPr>
              <a:xfrm rot="384651">
                <a:off x="-1226855" y="4389526"/>
                <a:ext cx="387496" cy="408971"/>
              </a:xfrm>
              <a:prstGeom prst="don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85" name="Group 184"/>
          <p:cNvGrpSpPr/>
          <p:nvPr/>
        </p:nvGrpSpPr>
        <p:grpSpPr>
          <a:xfrm>
            <a:off x="3025272" y="1778485"/>
            <a:ext cx="4442328" cy="4622315"/>
            <a:chOff x="3056467" y="1778485"/>
            <a:chExt cx="4442328" cy="4622315"/>
          </a:xfrm>
        </p:grpSpPr>
        <p:sp>
          <p:nvSpPr>
            <p:cNvPr id="186" name="Freeform 185"/>
            <p:cNvSpPr/>
            <p:nvPr/>
          </p:nvSpPr>
          <p:spPr>
            <a:xfrm>
              <a:off x="3056467" y="1913467"/>
              <a:ext cx="4442328" cy="4487333"/>
            </a:xfrm>
            <a:custGeom>
              <a:avLst/>
              <a:gdLst>
                <a:gd name="connsiteX0" fmla="*/ 0 w 4541466"/>
                <a:gd name="connsiteY0" fmla="*/ 4487333 h 4487333"/>
                <a:gd name="connsiteX1" fmla="*/ 42333 w 4541466"/>
                <a:gd name="connsiteY1" fmla="*/ 4140200 h 4487333"/>
                <a:gd name="connsiteX2" fmla="*/ 169333 w 4541466"/>
                <a:gd name="connsiteY2" fmla="*/ 3767666 h 4487333"/>
                <a:gd name="connsiteX3" fmla="*/ 389466 w 4541466"/>
                <a:gd name="connsiteY3" fmla="*/ 3429000 h 4487333"/>
                <a:gd name="connsiteX4" fmla="*/ 778933 w 4541466"/>
                <a:gd name="connsiteY4" fmla="*/ 3107266 h 4487333"/>
                <a:gd name="connsiteX5" fmla="*/ 1329266 w 4541466"/>
                <a:gd name="connsiteY5" fmla="*/ 2794000 h 4487333"/>
                <a:gd name="connsiteX6" fmla="*/ 2040466 w 4541466"/>
                <a:gd name="connsiteY6" fmla="*/ 2514600 h 4487333"/>
                <a:gd name="connsiteX7" fmla="*/ 2794000 w 4541466"/>
                <a:gd name="connsiteY7" fmla="*/ 2269066 h 4487333"/>
                <a:gd name="connsiteX8" fmla="*/ 3479800 w 4541466"/>
                <a:gd name="connsiteY8" fmla="*/ 2040466 h 4487333"/>
                <a:gd name="connsiteX9" fmla="*/ 3937000 w 4541466"/>
                <a:gd name="connsiteY9" fmla="*/ 1913466 h 4487333"/>
                <a:gd name="connsiteX10" fmla="*/ 4334933 w 4541466"/>
                <a:gd name="connsiteY10" fmla="*/ 1794933 h 4487333"/>
                <a:gd name="connsiteX11" fmla="*/ 4504266 w 4541466"/>
                <a:gd name="connsiteY11" fmla="*/ 1574800 h 4487333"/>
                <a:gd name="connsiteX12" fmla="*/ 4512733 w 4541466"/>
                <a:gd name="connsiteY12" fmla="*/ 1303866 h 4487333"/>
                <a:gd name="connsiteX13" fmla="*/ 4182533 w 4541466"/>
                <a:gd name="connsiteY13" fmla="*/ 948266 h 4487333"/>
                <a:gd name="connsiteX14" fmla="*/ 3801533 w 4541466"/>
                <a:gd name="connsiteY14" fmla="*/ 753533 h 4487333"/>
                <a:gd name="connsiteX15" fmla="*/ 3141133 w 4541466"/>
                <a:gd name="connsiteY15" fmla="*/ 355600 h 4487333"/>
                <a:gd name="connsiteX16" fmla="*/ 2794000 w 4541466"/>
                <a:gd name="connsiteY16" fmla="*/ 0 h 4487333"/>
                <a:gd name="connsiteX17" fmla="*/ 2794000 w 4541466"/>
                <a:gd name="connsiteY17" fmla="*/ 0 h 4487333"/>
                <a:gd name="connsiteX18" fmla="*/ 2794000 w 4541466"/>
                <a:gd name="connsiteY18" fmla="*/ 0 h 4487333"/>
                <a:gd name="connsiteX0" fmla="*/ 0 w 4545241"/>
                <a:gd name="connsiteY0" fmla="*/ 4487333 h 4487333"/>
                <a:gd name="connsiteX1" fmla="*/ 42333 w 4545241"/>
                <a:gd name="connsiteY1" fmla="*/ 4140200 h 4487333"/>
                <a:gd name="connsiteX2" fmla="*/ 169333 w 4545241"/>
                <a:gd name="connsiteY2" fmla="*/ 3767666 h 4487333"/>
                <a:gd name="connsiteX3" fmla="*/ 389466 w 4545241"/>
                <a:gd name="connsiteY3" fmla="*/ 3429000 h 4487333"/>
                <a:gd name="connsiteX4" fmla="*/ 778933 w 4545241"/>
                <a:gd name="connsiteY4" fmla="*/ 3107266 h 4487333"/>
                <a:gd name="connsiteX5" fmla="*/ 1329266 w 4545241"/>
                <a:gd name="connsiteY5" fmla="*/ 2794000 h 4487333"/>
                <a:gd name="connsiteX6" fmla="*/ 2040466 w 4545241"/>
                <a:gd name="connsiteY6" fmla="*/ 2514600 h 4487333"/>
                <a:gd name="connsiteX7" fmla="*/ 2794000 w 4545241"/>
                <a:gd name="connsiteY7" fmla="*/ 2269066 h 4487333"/>
                <a:gd name="connsiteX8" fmla="*/ 3479800 w 4545241"/>
                <a:gd name="connsiteY8" fmla="*/ 2040466 h 4487333"/>
                <a:gd name="connsiteX9" fmla="*/ 3937000 w 4545241"/>
                <a:gd name="connsiteY9" fmla="*/ 1913466 h 4487333"/>
                <a:gd name="connsiteX10" fmla="*/ 4258733 w 4545241"/>
                <a:gd name="connsiteY10" fmla="*/ 1761066 h 4487333"/>
                <a:gd name="connsiteX11" fmla="*/ 4504266 w 4545241"/>
                <a:gd name="connsiteY11" fmla="*/ 1574800 h 4487333"/>
                <a:gd name="connsiteX12" fmla="*/ 4512733 w 4545241"/>
                <a:gd name="connsiteY12" fmla="*/ 1303866 h 4487333"/>
                <a:gd name="connsiteX13" fmla="*/ 4182533 w 4545241"/>
                <a:gd name="connsiteY13" fmla="*/ 948266 h 4487333"/>
                <a:gd name="connsiteX14" fmla="*/ 3801533 w 4545241"/>
                <a:gd name="connsiteY14" fmla="*/ 753533 h 4487333"/>
                <a:gd name="connsiteX15" fmla="*/ 3141133 w 4545241"/>
                <a:gd name="connsiteY15" fmla="*/ 355600 h 4487333"/>
                <a:gd name="connsiteX16" fmla="*/ 2794000 w 4545241"/>
                <a:gd name="connsiteY16" fmla="*/ 0 h 4487333"/>
                <a:gd name="connsiteX17" fmla="*/ 2794000 w 4545241"/>
                <a:gd name="connsiteY17" fmla="*/ 0 h 4487333"/>
                <a:gd name="connsiteX18" fmla="*/ 2794000 w 4545241"/>
                <a:gd name="connsiteY18" fmla="*/ 0 h 4487333"/>
                <a:gd name="connsiteX0" fmla="*/ 0 w 4523743"/>
                <a:gd name="connsiteY0" fmla="*/ 4487333 h 4487333"/>
                <a:gd name="connsiteX1" fmla="*/ 42333 w 4523743"/>
                <a:gd name="connsiteY1" fmla="*/ 4140200 h 4487333"/>
                <a:gd name="connsiteX2" fmla="*/ 169333 w 4523743"/>
                <a:gd name="connsiteY2" fmla="*/ 3767666 h 4487333"/>
                <a:gd name="connsiteX3" fmla="*/ 389466 w 4523743"/>
                <a:gd name="connsiteY3" fmla="*/ 3429000 h 4487333"/>
                <a:gd name="connsiteX4" fmla="*/ 778933 w 4523743"/>
                <a:gd name="connsiteY4" fmla="*/ 3107266 h 4487333"/>
                <a:gd name="connsiteX5" fmla="*/ 1329266 w 4523743"/>
                <a:gd name="connsiteY5" fmla="*/ 2794000 h 4487333"/>
                <a:gd name="connsiteX6" fmla="*/ 2040466 w 4523743"/>
                <a:gd name="connsiteY6" fmla="*/ 2514600 h 4487333"/>
                <a:gd name="connsiteX7" fmla="*/ 2794000 w 4523743"/>
                <a:gd name="connsiteY7" fmla="*/ 2269066 h 4487333"/>
                <a:gd name="connsiteX8" fmla="*/ 3479800 w 4523743"/>
                <a:gd name="connsiteY8" fmla="*/ 2040466 h 4487333"/>
                <a:gd name="connsiteX9" fmla="*/ 3937000 w 4523743"/>
                <a:gd name="connsiteY9" fmla="*/ 1913466 h 4487333"/>
                <a:gd name="connsiteX10" fmla="*/ 4258733 w 4523743"/>
                <a:gd name="connsiteY10" fmla="*/ 1761066 h 4487333"/>
                <a:gd name="connsiteX11" fmla="*/ 4428066 w 4523743"/>
                <a:gd name="connsiteY11" fmla="*/ 1549400 h 4487333"/>
                <a:gd name="connsiteX12" fmla="*/ 4512733 w 4523743"/>
                <a:gd name="connsiteY12" fmla="*/ 1303866 h 4487333"/>
                <a:gd name="connsiteX13" fmla="*/ 4182533 w 4523743"/>
                <a:gd name="connsiteY13" fmla="*/ 948266 h 4487333"/>
                <a:gd name="connsiteX14" fmla="*/ 3801533 w 4523743"/>
                <a:gd name="connsiteY14" fmla="*/ 753533 h 4487333"/>
                <a:gd name="connsiteX15" fmla="*/ 3141133 w 4523743"/>
                <a:gd name="connsiteY15" fmla="*/ 355600 h 4487333"/>
                <a:gd name="connsiteX16" fmla="*/ 2794000 w 4523743"/>
                <a:gd name="connsiteY16" fmla="*/ 0 h 4487333"/>
                <a:gd name="connsiteX17" fmla="*/ 2794000 w 4523743"/>
                <a:gd name="connsiteY17" fmla="*/ 0 h 4487333"/>
                <a:gd name="connsiteX18" fmla="*/ 2794000 w 4523743"/>
                <a:gd name="connsiteY18" fmla="*/ 0 h 4487333"/>
                <a:gd name="connsiteX0" fmla="*/ 0 w 4454210"/>
                <a:gd name="connsiteY0" fmla="*/ 4487333 h 4487333"/>
                <a:gd name="connsiteX1" fmla="*/ 42333 w 4454210"/>
                <a:gd name="connsiteY1" fmla="*/ 4140200 h 4487333"/>
                <a:gd name="connsiteX2" fmla="*/ 169333 w 4454210"/>
                <a:gd name="connsiteY2" fmla="*/ 3767666 h 4487333"/>
                <a:gd name="connsiteX3" fmla="*/ 389466 w 4454210"/>
                <a:gd name="connsiteY3" fmla="*/ 3429000 h 4487333"/>
                <a:gd name="connsiteX4" fmla="*/ 778933 w 4454210"/>
                <a:gd name="connsiteY4" fmla="*/ 3107266 h 4487333"/>
                <a:gd name="connsiteX5" fmla="*/ 1329266 w 4454210"/>
                <a:gd name="connsiteY5" fmla="*/ 2794000 h 4487333"/>
                <a:gd name="connsiteX6" fmla="*/ 2040466 w 4454210"/>
                <a:gd name="connsiteY6" fmla="*/ 2514600 h 4487333"/>
                <a:gd name="connsiteX7" fmla="*/ 2794000 w 4454210"/>
                <a:gd name="connsiteY7" fmla="*/ 2269066 h 4487333"/>
                <a:gd name="connsiteX8" fmla="*/ 3479800 w 4454210"/>
                <a:gd name="connsiteY8" fmla="*/ 2040466 h 4487333"/>
                <a:gd name="connsiteX9" fmla="*/ 3937000 w 4454210"/>
                <a:gd name="connsiteY9" fmla="*/ 1913466 h 4487333"/>
                <a:gd name="connsiteX10" fmla="*/ 4258733 w 4454210"/>
                <a:gd name="connsiteY10" fmla="*/ 1761066 h 4487333"/>
                <a:gd name="connsiteX11" fmla="*/ 4428066 w 4454210"/>
                <a:gd name="connsiteY11" fmla="*/ 1549400 h 4487333"/>
                <a:gd name="connsiteX12" fmla="*/ 4428066 w 4454210"/>
                <a:gd name="connsiteY12" fmla="*/ 1286933 h 4487333"/>
                <a:gd name="connsiteX13" fmla="*/ 4182533 w 4454210"/>
                <a:gd name="connsiteY13" fmla="*/ 948266 h 4487333"/>
                <a:gd name="connsiteX14" fmla="*/ 3801533 w 4454210"/>
                <a:gd name="connsiteY14" fmla="*/ 753533 h 4487333"/>
                <a:gd name="connsiteX15" fmla="*/ 3141133 w 4454210"/>
                <a:gd name="connsiteY15" fmla="*/ 355600 h 4487333"/>
                <a:gd name="connsiteX16" fmla="*/ 2794000 w 4454210"/>
                <a:gd name="connsiteY16" fmla="*/ 0 h 4487333"/>
                <a:gd name="connsiteX17" fmla="*/ 2794000 w 4454210"/>
                <a:gd name="connsiteY17" fmla="*/ 0 h 4487333"/>
                <a:gd name="connsiteX18" fmla="*/ 2794000 w 4454210"/>
                <a:gd name="connsiteY18" fmla="*/ 0 h 4487333"/>
                <a:gd name="connsiteX0" fmla="*/ 0 w 4440301"/>
                <a:gd name="connsiteY0" fmla="*/ 4487333 h 4487333"/>
                <a:gd name="connsiteX1" fmla="*/ 42333 w 4440301"/>
                <a:gd name="connsiteY1" fmla="*/ 4140200 h 4487333"/>
                <a:gd name="connsiteX2" fmla="*/ 169333 w 4440301"/>
                <a:gd name="connsiteY2" fmla="*/ 3767666 h 4487333"/>
                <a:gd name="connsiteX3" fmla="*/ 389466 w 4440301"/>
                <a:gd name="connsiteY3" fmla="*/ 3429000 h 4487333"/>
                <a:gd name="connsiteX4" fmla="*/ 778933 w 4440301"/>
                <a:gd name="connsiteY4" fmla="*/ 3107266 h 4487333"/>
                <a:gd name="connsiteX5" fmla="*/ 1329266 w 4440301"/>
                <a:gd name="connsiteY5" fmla="*/ 2794000 h 4487333"/>
                <a:gd name="connsiteX6" fmla="*/ 2040466 w 4440301"/>
                <a:gd name="connsiteY6" fmla="*/ 2514600 h 4487333"/>
                <a:gd name="connsiteX7" fmla="*/ 2794000 w 4440301"/>
                <a:gd name="connsiteY7" fmla="*/ 2269066 h 4487333"/>
                <a:gd name="connsiteX8" fmla="*/ 3479800 w 4440301"/>
                <a:gd name="connsiteY8" fmla="*/ 2040466 h 4487333"/>
                <a:gd name="connsiteX9" fmla="*/ 3937000 w 4440301"/>
                <a:gd name="connsiteY9" fmla="*/ 1913466 h 4487333"/>
                <a:gd name="connsiteX10" fmla="*/ 4258733 w 4440301"/>
                <a:gd name="connsiteY10" fmla="*/ 1761066 h 4487333"/>
                <a:gd name="connsiteX11" fmla="*/ 4428066 w 4440301"/>
                <a:gd name="connsiteY11" fmla="*/ 1549400 h 4487333"/>
                <a:gd name="connsiteX12" fmla="*/ 4428066 w 4440301"/>
                <a:gd name="connsiteY12" fmla="*/ 1286933 h 4487333"/>
                <a:gd name="connsiteX13" fmla="*/ 4182533 w 4440301"/>
                <a:gd name="connsiteY13" fmla="*/ 948266 h 4487333"/>
                <a:gd name="connsiteX14" fmla="*/ 3801533 w 4440301"/>
                <a:gd name="connsiteY14" fmla="*/ 753533 h 4487333"/>
                <a:gd name="connsiteX15" fmla="*/ 3141133 w 4440301"/>
                <a:gd name="connsiteY15" fmla="*/ 355600 h 4487333"/>
                <a:gd name="connsiteX16" fmla="*/ 2794000 w 4440301"/>
                <a:gd name="connsiteY16" fmla="*/ 0 h 4487333"/>
                <a:gd name="connsiteX17" fmla="*/ 2794000 w 4440301"/>
                <a:gd name="connsiteY17" fmla="*/ 0 h 4487333"/>
                <a:gd name="connsiteX18" fmla="*/ 2794000 w 4440301"/>
                <a:gd name="connsiteY18" fmla="*/ 0 h 4487333"/>
                <a:gd name="connsiteX0" fmla="*/ 0 w 4454210"/>
                <a:gd name="connsiteY0" fmla="*/ 4487333 h 4487333"/>
                <a:gd name="connsiteX1" fmla="*/ 42333 w 4454210"/>
                <a:gd name="connsiteY1" fmla="*/ 4140200 h 4487333"/>
                <a:gd name="connsiteX2" fmla="*/ 169333 w 4454210"/>
                <a:gd name="connsiteY2" fmla="*/ 3767666 h 4487333"/>
                <a:gd name="connsiteX3" fmla="*/ 389466 w 4454210"/>
                <a:gd name="connsiteY3" fmla="*/ 3429000 h 4487333"/>
                <a:gd name="connsiteX4" fmla="*/ 778933 w 4454210"/>
                <a:gd name="connsiteY4" fmla="*/ 3107266 h 4487333"/>
                <a:gd name="connsiteX5" fmla="*/ 1329266 w 4454210"/>
                <a:gd name="connsiteY5" fmla="*/ 2794000 h 4487333"/>
                <a:gd name="connsiteX6" fmla="*/ 2040466 w 4454210"/>
                <a:gd name="connsiteY6" fmla="*/ 2514600 h 4487333"/>
                <a:gd name="connsiteX7" fmla="*/ 2794000 w 4454210"/>
                <a:gd name="connsiteY7" fmla="*/ 2269066 h 4487333"/>
                <a:gd name="connsiteX8" fmla="*/ 3479800 w 4454210"/>
                <a:gd name="connsiteY8" fmla="*/ 2040466 h 4487333"/>
                <a:gd name="connsiteX9" fmla="*/ 3937000 w 4454210"/>
                <a:gd name="connsiteY9" fmla="*/ 1913466 h 4487333"/>
                <a:gd name="connsiteX10" fmla="*/ 4258733 w 4454210"/>
                <a:gd name="connsiteY10" fmla="*/ 1761066 h 4487333"/>
                <a:gd name="connsiteX11" fmla="*/ 4428066 w 4454210"/>
                <a:gd name="connsiteY11" fmla="*/ 1549400 h 4487333"/>
                <a:gd name="connsiteX12" fmla="*/ 4428066 w 4454210"/>
                <a:gd name="connsiteY12" fmla="*/ 1286933 h 4487333"/>
                <a:gd name="connsiteX13" fmla="*/ 4182533 w 4454210"/>
                <a:gd name="connsiteY13" fmla="*/ 948266 h 4487333"/>
                <a:gd name="connsiteX14" fmla="*/ 3801533 w 4454210"/>
                <a:gd name="connsiteY14" fmla="*/ 753533 h 4487333"/>
                <a:gd name="connsiteX15" fmla="*/ 3141133 w 4454210"/>
                <a:gd name="connsiteY15" fmla="*/ 355600 h 4487333"/>
                <a:gd name="connsiteX16" fmla="*/ 2794000 w 4454210"/>
                <a:gd name="connsiteY16" fmla="*/ 0 h 4487333"/>
                <a:gd name="connsiteX17" fmla="*/ 2794000 w 4454210"/>
                <a:gd name="connsiteY17" fmla="*/ 0 h 4487333"/>
                <a:gd name="connsiteX18" fmla="*/ 2794000 w 4454210"/>
                <a:gd name="connsiteY18" fmla="*/ 0 h 4487333"/>
                <a:gd name="connsiteX0" fmla="*/ 0 w 4442328"/>
                <a:gd name="connsiteY0" fmla="*/ 4487333 h 4487333"/>
                <a:gd name="connsiteX1" fmla="*/ 42333 w 4442328"/>
                <a:gd name="connsiteY1" fmla="*/ 4140200 h 4487333"/>
                <a:gd name="connsiteX2" fmla="*/ 169333 w 4442328"/>
                <a:gd name="connsiteY2" fmla="*/ 3767666 h 4487333"/>
                <a:gd name="connsiteX3" fmla="*/ 389466 w 4442328"/>
                <a:gd name="connsiteY3" fmla="*/ 3429000 h 4487333"/>
                <a:gd name="connsiteX4" fmla="*/ 778933 w 4442328"/>
                <a:gd name="connsiteY4" fmla="*/ 3107266 h 4487333"/>
                <a:gd name="connsiteX5" fmla="*/ 1329266 w 4442328"/>
                <a:gd name="connsiteY5" fmla="*/ 2794000 h 4487333"/>
                <a:gd name="connsiteX6" fmla="*/ 2040466 w 4442328"/>
                <a:gd name="connsiteY6" fmla="*/ 2514600 h 4487333"/>
                <a:gd name="connsiteX7" fmla="*/ 2794000 w 4442328"/>
                <a:gd name="connsiteY7" fmla="*/ 2269066 h 4487333"/>
                <a:gd name="connsiteX8" fmla="*/ 3479800 w 4442328"/>
                <a:gd name="connsiteY8" fmla="*/ 2040466 h 4487333"/>
                <a:gd name="connsiteX9" fmla="*/ 3937000 w 4442328"/>
                <a:gd name="connsiteY9" fmla="*/ 1913466 h 4487333"/>
                <a:gd name="connsiteX10" fmla="*/ 4258733 w 4442328"/>
                <a:gd name="connsiteY10" fmla="*/ 1761066 h 4487333"/>
                <a:gd name="connsiteX11" fmla="*/ 4428066 w 4442328"/>
                <a:gd name="connsiteY11" fmla="*/ 1549400 h 4487333"/>
                <a:gd name="connsiteX12" fmla="*/ 4428066 w 4442328"/>
                <a:gd name="connsiteY12" fmla="*/ 1286933 h 4487333"/>
                <a:gd name="connsiteX13" fmla="*/ 4182533 w 4442328"/>
                <a:gd name="connsiteY13" fmla="*/ 948266 h 4487333"/>
                <a:gd name="connsiteX14" fmla="*/ 3801533 w 4442328"/>
                <a:gd name="connsiteY14" fmla="*/ 753533 h 4487333"/>
                <a:gd name="connsiteX15" fmla="*/ 3141133 w 4442328"/>
                <a:gd name="connsiteY15" fmla="*/ 355600 h 4487333"/>
                <a:gd name="connsiteX16" fmla="*/ 2794000 w 4442328"/>
                <a:gd name="connsiteY16" fmla="*/ 0 h 4487333"/>
                <a:gd name="connsiteX17" fmla="*/ 2794000 w 4442328"/>
                <a:gd name="connsiteY17" fmla="*/ 0 h 4487333"/>
                <a:gd name="connsiteX18" fmla="*/ 2794000 w 4442328"/>
                <a:gd name="connsiteY18" fmla="*/ 0 h 448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442328" h="4487333">
                  <a:moveTo>
                    <a:pt x="0" y="4487333"/>
                  </a:moveTo>
                  <a:cubicBezTo>
                    <a:pt x="7055" y="4373738"/>
                    <a:pt x="14111" y="4260144"/>
                    <a:pt x="42333" y="4140200"/>
                  </a:cubicBezTo>
                  <a:cubicBezTo>
                    <a:pt x="70555" y="4020255"/>
                    <a:pt x="111478" y="3886199"/>
                    <a:pt x="169333" y="3767666"/>
                  </a:cubicBezTo>
                  <a:cubicBezTo>
                    <a:pt x="227188" y="3649133"/>
                    <a:pt x="287866" y="3539067"/>
                    <a:pt x="389466" y="3429000"/>
                  </a:cubicBezTo>
                  <a:cubicBezTo>
                    <a:pt x="491066" y="3318933"/>
                    <a:pt x="622300" y="3213099"/>
                    <a:pt x="778933" y="3107266"/>
                  </a:cubicBezTo>
                  <a:cubicBezTo>
                    <a:pt x="935566" y="3001433"/>
                    <a:pt x="1119011" y="2892778"/>
                    <a:pt x="1329266" y="2794000"/>
                  </a:cubicBezTo>
                  <a:cubicBezTo>
                    <a:pt x="1539522" y="2695222"/>
                    <a:pt x="1796344" y="2602089"/>
                    <a:pt x="2040466" y="2514600"/>
                  </a:cubicBezTo>
                  <a:cubicBezTo>
                    <a:pt x="2284588" y="2427111"/>
                    <a:pt x="2794000" y="2269066"/>
                    <a:pt x="2794000" y="2269066"/>
                  </a:cubicBezTo>
                  <a:lnTo>
                    <a:pt x="3479800" y="2040466"/>
                  </a:lnTo>
                  <a:cubicBezTo>
                    <a:pt x="3670300" y="1981199"/>
                    <a:pt x="3807178" y="1960033"/>
                    <a:pt x="3937000" y="1913466"/>
                  </a:cubicBezTo>
                  <a:cubicBezTo>
                    <a:pt x="4066822" y="1866899"/>
                    <a:pt x="4176889" y="1821744"/>
                    <a:pt x="4258733" y="1761066"/>
                  </a:cubicBezTo>
                  <a:cubicBezTo>
                    <a:pt x="4340577" y="1700388"/>
                    <a:pt x="4399844" y="1628422"/>
                    <a:pt x="4428066" y="1549400"/>
                  </a:cubicBezTo>
                  <a:cubicBezTo>
                    <a:pt x="4456288" y="1470378"/>
                    <a:pt x="4435121" y="1378656"/>
                    <a:pt x="4428066" y="1286933"/>
                  </a:cubicBezTo>
                  <a:cubicBezTo>
                    <a:pt x="4421011" y="1195210"/>
                    <a:pt x="4286955" y="1037166"/>
                    <a:pt x="4182533" y="948266"/>
                  </a:cubicBezTo>
                  <a:cubicBezTo>
                    <a:pt x="4078111" y="859366"/>
                    <a:pt x="3975100" y="852311"/>
                    <a:pt x="3801533" y="753533"/>
                  </a:cubicBezTo>
                  <a:cubicBezTo>
                    <a:pt x="3627966" y="654755"/>
                    <a:pt x="3309055" y="481189"/>
                    <a:pt x="3141133" y="355600"/>
                  </a:cubicBezTo>
                  <a:cubicBezTo>
                    <a:pt x="2973211" y="230011"/>
                    <a:pt x="2794000" y="0"/>
                    <a:pt x="2794000" y="0"/>
                  </a:cubicBezTo>
                  <a:lnTo>
                    <a:pt x="2794000" y="0"/>
                  </a:lnTo>
                  <a:lnTo>
                    <a:pt x="2794000" y="0"/>
                  </a:ln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7" name="Isosceles Triangle 186"/>
            <p:cNvSpPr/>
            <p:nvPr/>
          </p:nvSpPr>
          <p:spPr>
            <a:xfrm rot="19209097">
              <a:off x="5671593" y="1778485"/>
              <a:ext cx="250667" cy="193217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2971800" y="1727200"/>
            <a:ext cx="4676402" cy="4436533"/>
            <a:chOff x="2980267" y="1727200"/>
            <a:chExt cx="4676402" cy="4436533"/>
          </a:xfrm>
        </p:grpSpPr>
        <p:sp>
          <p:nvSpPr>
            <p:cNvPr id="217" name="Freeform 216"/>
            <p:cNvSpPr/>
            <p:nvPr/>
          </p:nvSpPr>
          <p:spPr>
            <a:xfrm>
              <a:off x="2980267" y="1862669"/>
              <a:ext cx="4292100" cy="4275666"/>
            </a:xfrm>
            <a:custGeom>
              <a:avLst/>
              <a:gdLst>
                <a:gd name="connsiteX0" fmla="*/ 0 w 4292100"/>
                <a:gd name="connsiteY0" fmla="*/ 4385733 h 4385733"/>
                <a:gd name="connsiteX1" fmla="*/ 160866 w 4292100"/>
                <a:gd name="connsiteY1" fmla="*/ 3759200 h 4385733"/>
                <a:gd name="connsiteX2" fmla="*/ 330200 w 4292100"/>
                <a:gd name="connsiteY2" fmla="*/ 3369733 h 4385733"/>
                <a:gd name="connsiteX3" fmla="*/ 575733 w 4292100"/>
                <a:gd name="connsiteY3" fmla="*/ 3098800 h 4385733"/>
                <a:gd name="connsiteX4" fmla="*/ 838200 w 4292100"/>
                <a:gd name="connsiteY4" fmla="*/ 2878667 h 4385733"/>
                <a:gd name="connsiteX5" fmla="*/ 1143000 w 4292100"/>
                <a:gd name="connsiteY5" fmla="*/ 2658533 h 4385733"/>
                <a:gd name="connsiteX6" fmla="*/ 1354666 w 4292100"/>
                <a:gd name="connsiteY6" fmla="*/ 2489200 h 4385733"/>
                <a:gd name="connsiteX7" fmla="*/ 1583266 w 4292100"/>
                <a:gd name="connsiteY7" fmla="*/ 2370667 h 4385733"/>
                <a:gd name="connsiteX8" fmla="*/ 1905000 w 4292100"/>
                <a:gd name="connsiteY8" fmla="*/ 2235200 h 4385733"/>
                <a:gd name="connsiteX9" fmla="*/ 2159000 w 4292100"/>
                <a:gd name="connsiteY9" fmla="*/ 2150533 h 4385733"/>
                <a:gd name="connsiteX10" fmla="*/ 2624666 w 4292100"/>
                <a:gd name="connsiteY10" fmla="*/ 2057400 h 4385733"/>
                <a:gd name="connsiteX11" fmla="*/ 3039533 w 4292100"/>
                <a:gd name="connsiteY11" fmla="*/ 1981200 h 4385733"/>
                <a:gd name="connsiteX12" fmla="*/ 3505200 w 4292100"/>
                <a:gd name="connsiteY12" fmla="*/ 1905000 h 4385733"/>
                <a:gd name="connsiteX13" fmla="*/ 3953933 w 4292100"/>
                <a:gd name="connsiteY13" fmla="*/ 1803400 h 4385733"/>
                <a:gd name="connsiteX14" fmla="*/ 4258733 w 4292100"/>
                <a:gd name="connsiteY14" fmla="*/ 1667933 h 4385733"/>
                <a:gd name="connsiteX15" fmla="*/ 4284133 w 4292100"/>
                <a:gd name="connsiteY15" fmla="*/ 1490133 h 4385733"/>
                <a:gd name="connsiteX16" fmla="*/ 4258733 w 4292100"/>
                <a:gd name="connsiteY16" fmla="*/ 1337733 h 4385733"/>
                <a:gd name="connsiteX17" fmla="*/ 4038600 w 4292100"/>
                <a:gd name="connsiteY17" fmla="*/ 1176867 h 4385733"/>
                <a:gd name="connsiteX18" fmla="*/ 3843866 w 4292100"/>
                <a:gd name="connsiteY18" fmla="*/ 1066800 h 4385733"/>
                <a:gd name="connsiteX19" fmla="*/ 3657600 w 4292100"/>
                <a:gd name="connsiteY19" fmla="*/ 889000 h 4385733"/>
                <a:gd name="connsiteX20" fmla="*/ 3369733 w 4292100"/>
                <a:gd name="connsiteY20" fmla="*/ 711200 h 4385733"/>
                <a:gd name="connsiteX21" fmla="*/ 3098800 w 4292100"/>
                <a:gd name="connsiteY21" fmla="*/ 508000 h 4385733"/>
                <a:gd name="connsiteX22" fmla="*/ 2844800 w 4292100"/>
                <a:gd name="connsiteY22" fmla="*/ 262467 h 4385733"/>
                <a:gd name="connsiteX23" fmla="*/ 2675466 w 4292100"/>
                <a:gd name="connsiteY23" fmla="*/ 127000 h 4385733"/>
                <a:gd name="connsiteX24" fmla="*/ 2658533 w 4292100"/>
                <a:gd name="connsiteY24" fmla="*/ 0 h 4385733"/>
                <a:gd name="connsiteX0" fmla="*/ 0 w 4292100"/>
                <a:gd name="connsiteY0" fmla="*/ 4343400 h 4343400"/>
                <a:gd name="connsiteX1" fmla="*/ 160866 w 4292100"/>
                <a:gd name="connsiteY1" fmla="*/ 3716867 h 4343400"/>
                <a:gd name="connsiteX2" fmla="*/ 330200 w 4292100"/>
                <a:gd name="connsiteY2" fmla="*/ 3327400 h 4343400"/>
                <a:gd name="connsiteX3" fmla="*/ 575733 w 4292100"/>
                <a:gd name="connsiteY3" fmla="*/ 3056467 h 4343400"/>
                <a:gd name="connsiteX4" fmla="*/ 838200 w 4292100"/>
                <a:gd name="connsiteY4" fmla="*/ 2836334 h 4343400"/>
                <a:gd name="connsiteX5" fmla="*/ 1143000 w 4292100"/>
                <a:gd name="connsiteY5" fmla="*/ 2616200 h 4343400"/>
                <a:gd name="connsiteX6" fmla="*/ 1354666 w 4292100"/>
                <a:gd name="connsiteY6" fmla="*/ 2446867 h 4343400"/>
                <a:gd name="connsiteX7" fmla="*/ 1583266 w 4292100"/>
                <a:gd name="connsiteY7" fmla="*/ 2328334 h 4343400"/>
                <a:gd name="connsiteX8" fmla="*/ 1905000 w 4292100"/>
                <a:gd name="connsiteY8" fmla="*/ 2192867 h 4343400"/>
                <a:gd name="connsiteX9" fmla="*/ 2159000 w 4292100"/>
                <a:gd name="connsiteY9" fmla="*/ 2108200 h 4343400"/>
                <a:gd name="connsiteX10" fmla="*/ 2624666 w 4292100"/>
                <a:gd name="connsiteY10" fmla="*/ 2015067 h 4343400"/>
                <a:gd name="connsiteX11" fmla="*/ 3039533 w 4292100"/>
                <a:gd name="connsiteY11" fmla="*/ 1938867 h 4343400"/>
                <a:gd name="connsiteX12" fmla="*/ 3505200 w 4292100"/>
                <a:gd name="connsiteY12" fmla="*/ 1862667 h 4343400"/>
                <a:gd name="connsiteX13" fmla="*/ 3953933 w 4292100"/>
                <a:gd name="connsiteY13" fmla="*/ 1761067 h 4343400"/>
                <a:gd name="connsiteX14" fmla="*/ 4258733 w 4292100"/>
                <a:gd name="connsiteY14" fmla="*/ 1625600 h 4343400"/>
                <a:gd name="connsiteX15" fmla="*/ 4284133 w 4292100"/>
                <a:gd name="connsiteY15" fmla="*/ 1447800 h 4343400"/>
                <a:gd name="connsiteX16" fmla="*/ 4258733 w 4292100"/>
                <a:gd name="connsiteY16" fmla="*/ 1295400 h 4343400"/>
                <a:gd name="connsiteX17" fmla="*/ 4038600 w 4292100"/>
                <a:gd name="connsiteY17" fmla="*/ 1134534 h 4343400"/>
                <a:gd name="connsiteX18" fmla="*/ 3843866 w 4292100"/>
                <a:gd name="connsiteY18" fmla="*/ 1024467 h 4343400"/>
                <a:gd name="connsiteX19" fmla="*/ 3657600 w 4292100"/>
                <a:gd name="connsiteY19" fmla="*/ 846667 h 4343400"/>
                <a:gd name="connsiteX20" fmla="*/ 3369733 w 4292100"/>
                <a:gd name="connsiteY20" fmla="*/ 668867 h 4343400"/>
                <a:gd name="connsiteX21" fmla="*/ 3098800 w 4292100"/>
                <a:gd name="connsiteY21" fmla="*/ 465667 h 4343400"/>
                <a:gd name="connsiteX22" fmla="*/ 2844800 w 4292100"/>
                <a:gd name="connsiteY22" fmla="*/ 220134 h 4343400"/>
                <a:gd name="connsiteX23" fmla="*/ 2675466 w 4292100"/>
                <a:gd name="connsiteY23" fmla="*/ 84667 h 4343400"/>
                <a:gd name="connsiteX24" fmla="*/ 2599267 w 4292100"/>
                <a:gd name="connsiteY24" fmla="*/ 0 h 4343400"/>
                <a:gd name="connsiteX0" fmla="*/ 0 w 4292100"/>
                <a:gd name="connsiteY0" fmla="*/ 4309533 h 4309533"/>
                <a:gd name="connsiteX1" fmla="*/ 160866 w 4292100"/>
                <a:gd name="connsiteY1" fmla="*/ 3683000 h 4309533"/>
                <a:gd name="connsiteX2" fmla="*/ 330200 w 4292100"/>
                <a:gd name="connsiteY2" fmla="*/ 3293533 h 4309533"/>
                <a:gd name="connsiteX3" fmla="*/ 575733 w 4292100"/>
                <a:gd name="connsiteY3" fmla="*/ 3022600 h 4309533"/>
                <a:gd name="connsiteX4" fmla="*/ 838200 w 4292100"/>
                <a:gd name="connsiteY4" fmla="*/ 2802467 h 4309533"/>
                <a:gd name="connsiteX5" fmla="*/ 1143000 w 4292100"/>
                <a:gd name="connsiteY5" fmla="*/ 2582333 h 4309533"/>
                <a:gd name="connsiteX6" fmla="*/ 1354666 w 4292100"/>
                <a:gd name="connsiteY6" fmla="*/ 2413000 h 4309533"/>
                <a:gd name="connsiteX7" fmla="*/ 1583266 w 4292100"/>
                <a:gd name="connsiteY7" fmla="*/ 2294467 h 4309533"/>
                <a:gd name="connsiteX8" fmla="*/ 1905000 w 4292100"/>
                <a:gd name="connsiteY8" fmla="*/ 2159000 h 4309533"/>
                <a:gd name="connsiteX9" fmla="*/ 2159000 w 4292100"/>
                <a:gd name="connsiteY9" fmla="*/ 2074333 h 4309533"/>
                <a:gd name="connsiteX10" fmla="*/ 2624666 w 4292100"/>
                <a:gd name="connsiteY10" fmla="*/ 1981200 h 4309533"/>
                <a:gd name="connsiteX11" fmla="*/ 3039533 w 4292100"/>
                <a:gd name="connsiteY11" fmla="*/ 1905000 h 4309533"/>
                <a:gd name="connsiteX12" fmla="*/ 3505200 w 4292100"/>
                <a:gd name="connsiteY12" fmla="*/ 1828800 h 4309533"/>
                <a:gd name="connsiteX13" fmla="*/ 3953933 w 4292100"/>
                <a:gd name="connsiteY13" fmla="*/ 1727200 h 4309533"/>
                <a:gd name="connsiteX14" fmla="*/ 4258733 w 4292100"/>
                <a:gd name="connsiteY14" fmla="*/ 1591733 h 4309533"/>
                <a:gd name="connsiteX15" fmla="*/ 4284133 w 4292100"/>
                <a:gd name="connsiteY15" fmla="*/ 1413933 h 4309533"/>
                <a:gd name="connsiteX16" fmla="*/ 4258733 w 4292100"/>
                <a:gd name="connsiteY16" fmla="*/ 1261533 h 4309533"/>
                <a:gd name="connsiteX17" fmla="*/ 4038600 w 4292100"/>
                <a:gd name="connsiteY17" fmla="*/ 1100667 h 4309533"/>
                <a:gd name="connsiteX18" fmla="*/ 3843866 w 4292100"/>
                <a:gd name="connsiteY18" fmla="*/ 990600 h 4309533"/>
                <a:gd name="connsiteX19" fmla="*/ 3657600 w 4292100"/>
                <a:gd name="connsiteY19" fmla="*/ 812800 h 4309533"/>
                <a:gd name="connsiteX20" fmla="*/ 3369733 w 4292100"/>
                <a:gd name="connsiteY20" fmla="*/ 635000 h 4309533"/>
                <a:gd name="connsiteX21" fmla="*/ 3098800 w 4292100"/>
                <a:gd name="connsiteY21" fmla="*/ 431800 h 4309533"/>
                <a:gd name="connsiteX22" fmla="*/ 2844800 w 4292100"/>
                <a:gd name="connsiteY22" fmla="*/ 186267 h 4309533"/>
                <a:gd name="connsiteX23" fmla="*/ 2675466 w 4292100"/>
                <a:gd name="connsiteY23" fmla="*/ 50800 h 4309533"/>
                <a:gd name="connsiteX24" fmla="*/ 2650067 w 4292100"/>
                <a:gd name="connsiteY24" fmla="*/ 0 h 4309533"/>
                <a:gd name="connsiteX0" fmla="*/ 0 w 4292100"/>
                <a:gd name="connsiteY0" fmla="*/ 4309533 h 4309533"/>
                <a:gd name="connsiteX1" fmla="*/ 160866 w 4292100"/>
                <a:gd name="connsiteY1" fmla="*/ 3683000 h 4309533"/>
                <a:gd name="connsiteX2" fmla="*/ 330200 w 4292100"/>
                <a:gd name="connsiteY2" fmla="*/ 3293533 h 4309533"/>
                <a:gd name="connsiteX3" fmla="*/ 575733 w 4292100"/>
                <a:gd name="connsiteY3" fmla="*/ 3022600 h 4309533"/>
                <a:gd name="connsiteX4" fmla="*/ 838200 w 4292100"/>
                <a:gd name="connsiteY4" fmla="*/ 2802467 h 4309533"/>
                <a:gd name="connsiteX5" fmla="*/ 1143000 w 4292100"/>
                <a:gd name="connsiteY5" fmla="*/ 2582333 h 4309533"/>
                <a:gd name="connsiteX6" fmla="*/ 1354666 w 4292100"/>
                <a:gd name="connsiteY6" fmla="*/ 2413000 h 4309533"/>
                <a:gd name="connsiteX7" fmla="*/ 1583266 w 4292100"/>
                <a:gd name="connsiteY7" fmla="*/ 2294467 h 4309533"/>
                <a:gd name="connsiteX8" fmla="*/ 1905000 w 4292100"/>
                <a:gd name="connsiteY8" fmla="*/ 2159000 h 4309533"/>
                <a:gd name="connsiteX9" fmla="*/ 2159000 w 4292100"/>
                <a:gd name="connsiteY9" fmla="*/ 2074333 h 4309533"/>
                <a:gd name="connsiteX10" fmla="*/ 2624666 w 4292100"/>
                <a:gd name="connsiteY10" fmla="*/ 1981200 h 4309533"/>
                <a:gd name="connsiteX11" fmla="*/ 3039533 w 4292100"/>
                <a:gd name="connsiteY11" fmla="*/ 1905000 h 4309533"/>
                <a:gd name="connsiteX12" fmla="*/ 3505200 w 4292100"/>
                <a:gd name="connsiteY12" fmla="*/ 1828800 h 4309533"/>
                <a:gd name="connsiteX13" fmla="*/ 3953933 w 4292100"/>
                <a:gd name="connsiteY13" fmla="*/ 1727200 h 4309533"/>
                <a:gd name="connsiteX14" fmla="*/ 4258733 w 4292100"/>
                <a:gd name="connsiteY14" fmla="*/ 1591733 h 4309533"/>
                <a:gd name="connsiteX15" fmla="*/ 4284133 w 4292100"/>
                <a:gd name="connsiteY15" fmla="*/ 1413933 h 4309533"/>
                <a:gd name="connsiteX16" fmla="*/ 4258733 w 4292100"/>
                <a:gd name="connsiteY16" fmla="*/ 1261533 h 4309533"/>
                <a:gd name="connsiteX17" fmla="*/ 4038600 w 4292100"/>
                <a:gd name="connsiteY17" fmla="*/ 1100667 h 4309533"/>
                <a:gd name="connsiteX18" fmla="*/ 3843866 w 4292100"/>
                <a:gd name="connsiteY18" fmla="*/ 990600 h 4309533"/>
                <a:gd name="connsiteX19" fmla="*/ 3657600 w 4292100"/>
                <a:gd name="connsiteY19" fmla="*/ 812800 h 4309533"/>
                <a:gd name="connsiteX20" fmla="*/ 3369733 w 4292100"/>
                <a:gd name="connsiteY20" fmla="*/ 635000 h 4309533"/>
                <a:gd name="connsiteX21" fmla="*/ 3098800 w 4292100"/>
                <a:gd name="connsiteY21" fmla="*/ 431800 h 4309533"/>
                <a:gd name="connsiteX22" fmla="*/ 2844800 w 4292100"/>
                <a:gd name="connsiteY22" fmla="*/ 186267 h 4309533"/>
                <a:gd name="connsiteX23" fmla="*/ 2734733 w 4292100"/>
                <a:gd name="connsiteY23" fmla="*/ 110066 h 4309533"/>
                <a:gd name="connsiteX24" fmla="*/ 2650067 w 4292100"/>
                <a:gd name="connsiteY24" fmla="*/ 0 h 4309533"/>
                <a:gd name="connsiteX0" fmla="*/ 0 w 4292100"/>
                <a:gd name="connsiteY0" fmla="*/ 4275666 h 4275666"/>
                <a:gd name="connsiteX1" fmla="*/ 160866 w 4292100"/>
                <a:gd name="connsiteY1" fmla="*/ 3649133 h 4275666"/>
                <a:gd name="connsiteX2" fmla="*/ 330200 w 4292100"/>
                <a:gd name="connsiteY2" fmla="*/ 3259666 h 4275666"/>
                <a:gd name="connsiteX3" fmla="*/ 575733 w 4292100"/>
                <a:gd name="connsiteY3" fmla="*/ 2988733 h 4275666"/>
                <a:gd name="connsiteX4" fmla="*/ 838200 w 4292100"/>
                <a:gd name="connsiteY4" fmla="*/ 2768600 h 4275666"/>
                <a:gd name="connsiteX5" fmla="*/ 1143000 w 4292100"/>
                <a:gd name="connsiteY5" fmla="*/ 2548466 h 4275666"/>
                <a:gd name="connsiteX6" fmla="*/ 1354666 w 4292100"/>
                <a:gd name="connsiteY6" fmla="*/ 2379133 h 4275666"/>
                <a:gd name="connsiteX7" fmla="*/ 1583266 w 4292100"/>
                <a:gd name="connsiteY7" fmla="*/ 2260600 h 4275666"/>
                <a:gd name="connsiteX8" fmla="*/ 1905000 w 4292100"/>
                <a:gd name="connsiteY8" fmla="*/ 2125133 h 4275666"/>
                <a:gd name="connsiteX9" fmla="*/ 2159000 w 4292100"/>
                <a:gd name="connsiteY9" fmla="*/ 2040466 h 4275666"/>
                <a:gd name="connsiteX10" fmla="*/ 2624666 w 4292100"/>
                <a:gd name="connsiteY10" fmla="*/ 1947333 h 4275666"/>
                <a:gd name="connsiteX11" fmla="*/ 3039533 w 4292100"/>
                <a:gd name="connsiteY11" fmla="*/ 1871133 h 4275666"/>
                <a:gd name="connsiteX12" fmla="*/ 3505200 w 4292100"/>
                <a:gd name="connsiteY12" fmla="*/ 1794933 h 4275666"/>
                <a:gd name="connsiteX13" fmla="*/ 3953933 w 4292100"/>
                <a:gd name="connsiteY13" fmla="*/ 1693333 h 4275666"/>
                <a:gd name="connsiteX14" fmla="*/ 4258733 w 4292100"/>
                <a:gd name="connsiteY14" fmla="*/ 1557866 h 4275666"/>
                <a:gd name="connsiteX15" fmla="*/ 4284133 w 4292100"/>
                <a:gd name="connsiteY15" fmla="*/ 1380066 h 4275666"/>
                <a:gd name="connsiteX16" fmla="*/ 4258733 w 4292100"/>
                <a:gd name="connsiteY16" fmla="*/ 1227666 h 4275666"/>
                <a:gd name="connsiteX17" fmla="*/ 4038600 w 4292100"/>
                <a:gd name="connsiteY17" fmla="*/ 1066800 h 4275666"/>
                <a:gd name="connsiteX18" fmla="*/ 3843866 w 4292100"/>
                <a:gd name="connsiteY18" fmla="*/ 956733 h 4275666"/>
                <a:gd name="connsiteX19" fmla="*/ 3657600 w 4292100"/>
                <a:gd name="connsiteY19" fmla="*/ 778933 h 4275666"/>
                <a:gd name="connsiteX20" fmla="*/ 3369733 w 4292100"/>
                <a:gd name="connsiteY20" fmla="*/ 601133 h 4275666"/>
                <a:gd name="connsiteX21" fmla="*/ 3098800 w 4292100"/>
                <a:gd name="connsiteY21" fmla="*/ 397933 h 4275666"/>
                <a:gd name="connsiteX22" fmla="*/ 2844800 w 4292100"/>
                <a:gd name="connsiteY22" fmla="*/ 152400 h 4275666"/>
                <a:gd name="connsiteX23" fmla="*/ 2734733 w 4292100"/>
                <a:gd name="connsiteY23" fmla="*/ 76199 h 4275666"/>
                <a:gd name="connsiteX24" fmla="*/ 2675467 w 4292100"/>
                <a:gd name="connsiteY24" fmla="*/ 0 h 427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292100" h="4275666">
                  <a:moveTo>
                    <a:pt x="0" y="4275666"/>
                  </a:moveTo>
                  <a:cubicBezTo>
                    <a:pt x="52916" y="4047066"/>
                    <a:pt x="105833" y="3818466"/>
                    <a:pt x="160866" y="3649133"/>
                  </a:cubicBezTo>
                  <a:cubicBezTo>
                    <a:pt x="215899" y="3479800"/>
                    <a:pt x="261056" y="3369733"/>
                    <a:pt x="330200" y="3259666"/>
                  </a:cubicBezTo>
                  <a:cubicBezTo>
                    <a:pt x="399344" y="3149599"/>
                    <a:pt x="491066" y="3070577"/>
                    <a:pt x="575733" y="2988733"/>
                  </a:cubicBezTo>
                  <a:cubicBezTo>
                    <a:pt x="660400" y="2906889"/>
                    <a:pt x="743655" y="2841978"/>
                    <a:pt x="838200" y="2768600"/>
                  </a:cubicBezTo>
                  <a:cubicBezTo>
                    <a:pt x="932745" y="2695222"/>
                    <a:pt x="1056922" y="2613377"/>
                    <a:pt x="1143000" y="2548466"/>
                  </a:cubicBezTo>
                  <a:cubicBezTo>
                    <a:pt x="1229078" y="2483555"/>
                    <a:pt x="1281288" y="2427111"/>
                    <a:pt x="1354666" y="2379133"/>
                  </a:cubicBezTo>
                  <a:cubicBezTo>
                    <a:pt x="1428044" y="2331155"/>
                    <a:pt x="1491544" y="2302933"/>
                    <a:pt x="1583266" y="2260600"/>
                  </a:cubicBezTo>
                  <a:cubicBezTo>
                    <a:pt x="1674988" y="2218267"/>
                    <a:pt x="1809044" y="2161822"/>
                    <a:pt x="1905000" y="2125133"/>
                  </a:cubicBezTo>
                  <a:cubicBezTo>
                    <a:pt x="2000956" y="2088444"/>
                    <a:pt x="2039056" y="2070099"/>
                    <a:pt x="2159000" y="2040466"/>
                  </a:cubicBezTo>
                  <a:cubicBezTo>
                    <a:pt x="2278944" y="2010833"/>
                    <a:pt x="2624666" y="1947333"/>
                    <a:pt x="2624666" y="1947333"/>
                  </a:cubicBezTo>
                  <a:lnTo>
                    <a:pt x="3039533" y="1871133"/>
                  </a:lnTo>
                  <a:cubicBezTo>
                    <a:pt x="3186289" y="1845733"/>
                    <a:pt x="3352800" y="1824566"/>
                    <a:pt x="3505200" y="1794933"/>
                  </a:cubicBezTo>
                  <a:cubicBezTo>
                    <a:pt x="3657600" y="1765300"/>
                    <a:pt x="3828344" y="1732844"/>
                    <a:pt x="3953933" y="1693333"/>
                  </a:cubicBezTo>
                  <a:cubicBezTo>
                    <a:pt x="4079522" y="1653822"/>
                    <a:pt x="4203700" y="1610077"/>
                    <a:pt x="4258733" y="1557866"/>
                  </a:cubicBezTo>
                  <a:cubicBezTo>
                    <a:pt x="4313766" y="1505655"/>
                    <a:pt x="4284133" y="1435099"/>
                    <a:pt x="4284133" y="1380066"/>
                  </a:cubicBezTo>
                  <a:cubicBezTo>
                    <a:pt x="4284133" y="1325033"/>
                    <a:pt x="4299655" y="1279877"/>
                    <a:pt x="4258733" y="1227666"/>
                  </a:cubicBezTo>
                  <a:cubicBezTo>
                    <a:pt x="4217811" y="1175455"/>
                    <a:pt x="4107744" y="1111955"/>
                    <a:pt x="4038600" y="1066800"/>
                  </a:cubicBezTo>
                  <a:cubicBezTo>
                    <a:pt x="3969456" y="1021645"/>
                    <a:pt x="3907366" y="1004711"/>
                    <a:pt x="3843866" y="956733"/>
                  </a:cubicBezTo>
                  <a:cubicBezTo>
                    <a:pt x="3780366" y="908755"/>
                    <a:pt x="3736622" y="838200"/>
                    <a:pt x="3657600" y="778933"/>
                  </a:cubicBezTo>
                  <a:cubicBezTo>
                    <a:pt x="3578578" y="719666"/>
                    <a:pt x="3462866" y="664633"/>
                    <a:pt x="3369733" y="601133"/>
                  </a:cubicBezTo>
                  <a:cubicBezTo>
                    <a:pt x="3276600" y="537633"/>
                    <a:pt x="3186289" y="472722"/>
                    <a:pt x="3098800" y="397933"/>
                  </a:cubicBezTo>
                  <a:cubicBezTo>
                    <a:pt x="3011311" y="323144"/>
                    <a:pt x="2905478" y="206022"/>
                    <a:pt x="2844800" y="152400"/>
                  </a:cubicBezTo>
                  <a:cubicBezTo>
                    <a:pt x="2784122" y="98778"/>
                    <a:pt x="2762955" y="101599"/>
                    <a:pt x="2734733" y="76199"/>
                  </a:cubicBezTo>
                  <a:cubicBezTo>
                    <a:pt x="2706511" y="50799"/>
                    <a:pt x="2668411" y="41628"/>
                    <a:pt x="2675467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3310467" y="1727200"/>
              <a:ext cx="4346202" cy="4436533"/>
            </a:xfrm>
            <a:custGeom>
              <a:avLst/>
              <a:gdLst>
                <a:gd name="connsiteX0" fmla="*/ 0 w 4346202"/>
                <a:gd name="connsiteY0" fmla="*/ 4436533 h 4436533"/>
                <a:gd name="connsiteX1" fmla="*/ 67733 w 4346202"/>
                <a:gd name="connsiteY1" fmla="*/ 4123267 h 4436533"/>
                <a:gd name="connsiteX2" fmla="*/ 237066 w 4346202"/>
                <a:gd name="connsiteY2" fmla="*/ 3725333 h 4436533"/>
                <a:gd name="connsiteX3" fmla="*/ 711200 w 4346202"/>
                <a:gd name="connsiteY3" fmla="*/ 3285067 h 4436533"/>
                <a:gd name="connsiteX4" fmla="*/ 1278466 w 4346202"/>
                <a:gd name="connsiteY4" fmla="*/ 2870200 h 4436533"/>
                <a:gd name="connsiteX5" fmla="*/ 2040466 w 4346202"/>
                <a:gd name="connsiteY5" fmla="*/ 2573867 h 4436533"/>
                <a:gd name="connsiteX6" fmla="*/ 2777066 w 4346202"/>
                <a:gd name="connsiteY6" fmla="*/ 2379133 h 4436533"/>
                <a:gd name="connsiteX7" fmla="*/ 3378200 w 4346202"/>
                <a:gd name="connsiteY7" fmla="*/ 2252133 h 4436533"/>
                <a:gd name="connsiteX8" fmla="*/ 3860800 w 4346202"/>
                <a:gd name="connsiteY8" fmla="*/ 2159000 h 4436533"/>
                <a:gd name="connsiteX9" fmla="*/ 4224866 w 4346202"/>
                <a:gd name="connsiteY9" fmla="*/ 1905000 h 4436533"/>
                <a:gd name="connsiteX10" fmla="*/ 4343400 w 4346202"/>
                <a:gd name="connsiteY10" fmla="*/ 1591733 h 4436533"/>
                <a:gd name="connsiteX11" fmla="*/ 4292600 w 4346202"/>
                <a:gd name="connsiteY11" fmla="*/ 1320800 h 4436533"/>
                <a:gd name="connsiteX12" fmla="*/ 4114800 w 4346202"/>
                <a:gd name="connsiteY12" fmla="*/ 1083733 h 4436533"/>
                <a:gd name="connsiteX13" fmla="*/ 3835400 w 4346202"/>
                <a:gd name="connsiteY13" fmla="*/ 914400 h 4436533"/>
                <a:gd name="connsiteX14" fmla="*/ 3437466 w 4346202"/>
                <a:gd name="connsiteY14" fmla="*/ 609600 h 4436533"/>
                <a:gd name="connsiteX15" fmla="*/ 3031066 w 4346202"/>
                <a:gd name="connsiteY15" fmla="*/ 364067 h 4436533"/>
                <a:gd name="connsiteX16" fmla="*/ 2777066 w 4346202"/>
                <a:gd name="connsiteY16" fmla="*/ 152400 h 4436533"/>
                <a:gd name="connsiteX17" fmla="*/ 2556933 w 4346202"/>
                <a:gd name="connsiteY17" fmla="*/ 0 h 443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02" h="4436533">
                  <a:moveTo>
                    <a:pt x="0" y="4436533"/>
                  </a:moveTo>
                  <a:cubicBezTo>
                    <a:pt x="14111" y="4339166"/>
                    <a:pt x="28222" y="4241800"/>
                    <a:pt x="67733" y="4123267"/>
                  </a:cubicBezTo>
                  <a:cubicBezTo>
                    <a:pt x="107244" y="4004734"/>
                    <a:pt x="129822" y="3865033"/>
                    <a:pt x="237066" y="3725333"/>
                  </a:cubicBezTo>
                  <a:cubicBezTo>
                    <a:pt x="344310" y="3585633"/>
                    <a:pt x="537633" y="3427589"/>
                    <a:pt x="711200" y="3285067"/>
                  </a:cubicBezTo>
                  <a:cubicBezTo>
                    <a:pt x="884767" y="3142545"/>
                    <a:pt x="1056922" y="2988733"/>
                    <a:pt x="1278466" y="2870200"/>
                  </a:cubicBezTo>
                  <a:cubicBezTo>
                    <a:pt x="1500010" y="2751667"/>
                    <a:pt x="1790699" y="2655711"/>
                    <a:pt x="2040466" y="2573867"/>
                  </a:cubicBezTo>
                  <a:cubicBezTo>
                    <a:pt x="2290233" y="2492022"/>
                    <a:pt x="2554110" y="2432755"/>
                    <a:pt x="2777066" y="2379133"/>
                  </a:cubicBezTo>
                  <a:cubicBezTo>
                    <a:pt x="3000022" y="2325511"/>
                    <a:pt x="3197578" y="2288822"/>
                    <a:pt x="3378200" y="2252133"/>
                  </a:cubicBezTo>
                  <a:cubicBezTo>
                    <a:pt x="3558822" y="2215444"/>
                    <a:pt x="3719689" y="2216855"/>
                    <a:pt x="3860800" y="2159000"/>
                  </a:cubicBezTo>
                  <a:cubicBezTo>
                    <a:pt x="4001911" y="2101144"/>
                    <a:pt x="4144433" y="1999544"/>
                    <a:pt x="4224866" y="1905000"/>
                  </a:cubicBezTo>
                  <a:cubicBezTo>
                    <a:pt x="4305299" y="1810456"/>
                    <a:pt x="4332111" y="1689100"/>
                    <a:pt x="4343400" y="1591733"/>
                  </a:cubicBezTo>
                  <a:cubicBezTo>
                    <a:pt x="4354689" y="1494366"/>
                    <a:pt x="4330700" y="1405467"/>
                    <a:pt x="4292600" y="1320800"/>
                  </a:cubicBezTo>
                  <a:cubicBezTo>
                    <a:pt x="4254500" y="1236133"/>
                    <a:pt x="4191000" y="1151466"/>
                    <a:pt x="4114800" y="1083733"/>
                  </a:cubicBezTo>
                  <a:cubicBezTo>
                    <a:pt x="4038600" y="1016000"/>
                    <a:pt x="3948289" y="993422"/>
                    <a:pt x="3835400" y="914400"/>
                  </a:cubicBezTo>
                  <a:cubicBezTo>
                    <a:pt x="3722511" y="835378"/>
                    <a:pt x="3571522" y="701322"/>
                    <a:pt x="3437466" y="609600"/>
                  </a:cubicBezTo>
                  <a:cubicBezTo>
                    <a:pt x="3303410" y="517878"/>
                    <a:pt x="3141133" y="440267"/>
                    <a:pt x="3031066" y="364067"/>
                  </a:cubicBezTo>
                  <a:cubicBezTo>
                    <a:pt x="2920999" y="287867"/>
                    <a:pt x="2856088" y="213078"/>
                    <a:pt x="2777066" y="152400"/>
                  </a:cubicBezTo>
                  <a:cubicBezTo>
                    <a:pt x="2698044" y="91722"/>
                    <a:pt x="2627488" y="45861"/>
                    <a:pt x="2556933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3318934" y="4696535"/>
              <a:ext cx="406400" cy="1374065"/>
            </a:xfrm>
            <a:custGeom>
              <a:avLst/>
              <a:gdLst>
                <a:gd name="connsiteX0" fmla="*/ 0 w 364067"/>
                <a:gd name="connsiteY0" fmla="*/ 1336149 h 1336149"/>
                <a:gd name="connsiteX1" fmla="*/ 25400 w 364067"/>
                <a:gd name="connsiteY1" fmla="*/ 802749 h 1336149"/>
                <a:gd name="connsiteX2" fmla="*/ 101600 w 364067"/>
                <a:gd name="connsiteY2" fmla="*/ 531816 h 1336149"/>
                <a:gd name="connsiteX3" fmla="*/ 186267 w 364067"/>
                <a:gd name="connsiteY3" fmla="*/ 303216 h 1336149"/>
                <a:gd name="connsiteX4" fmla="*/ 321734 w 364067"/>
                <a:gd name="connsiteY4" fmla="*/ 32282 h 1336149"/>
                <a:gd name="connsiteX5" fmla="*/ 364067 w 364067"/>
                <a:gd name="connsiteY5" fmla="*/ 15349 h 1336149"/>
                <a:gd name="connsiteX0" fmla="*/ 0 w 406400"/>
                <a:gd name="connsiteY0" fmla="*/ 1375950 h 1375950"/>
                <a:gd name="connsiteX1" fmla="*/ 25400 w 406400"/>
                <a:gd name="connsiteY1" fmla="*/ 842550 h 1375950"/>
                <a:gd name="connsiteX2" fmla="*/ 101600 w 406400"/>
                <a:gd name="connsiteY2" fmla="*/ 571617 h 1375950"/>
                <a:gd name="connsiteX3" fmla="*/ 186267 w 406400"/>
                <a:gd name="connsiteY3" fmla="*/ 343017 h 1375950"/>
                <a:gd name="connsiteX4" fmla="*/ 321734 w 406400"/>
                <a:gd name="connsiteY4" fmla="*/ 72083 h 1375950"/>
                <a:gd name="connsiteX5" fmla="*/ 406400 w 406400"/>
                <a:gd name="connsiteY5" fmla="*/ 4350 h 1375950"/>
                <a:gd name="connsiteX0" fmla="*/ 0 w 406400"/>
                <a:gd name="connsiteY0" fmla="*/ 1374065 h 1374065"/>
                <a:gd name="connsiteX1" fmla="*/ 25400 w 406400"/>
                <a:gd name="connsiteY1" fmla="*/ 840665 h 1374065"/>
                <a:gd name="connsiteX2" fmla="*/ 101600 w 406400"/>
                <a:gd name="connsiteY2" fmla="*/ 569732 h 1374065"/>
                <a:gd name="connsiteX3" fmla="*/ 186267 w 406400"/>
                <a:gd name="connsiteY3" fmla="*/ 341132 h 1374065"/>
                <a:gd name="connsiteX4" fmla="*/ 321734 w 406400"/>
                <a:gd name="connsiteY4" fmla="*/ 104065 h 1374065"/>
                <a:gd name="connsiteX5" fmla="*/ 406400 w 406400"/>
                <a:gd name="connsiteY5" fmla="*/ 2465 h 137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400" h="1374065">
                  <a:moveTo>
                    <a:pt x="0" y="1374065"/>
                  </a:moveTo>
                  <a:cubicBezTo>
                    <a:pt x="4233" y="1174392"/>
                    <a:pt x="8467" y="974720"/>
                    <a:pt x="25400" y="840665"/>
                  </a:cubicBezTo>
                  <a:cubicBezTo>
                    <a:pt x="42333" y="706609"/>
                    <a:pt x="74789" y="652987"/>
                    <a:pt x="101600" y="569732"/>
                  </a:cubicBezTo>
                  <a:cubicBezTo>
                    <a:pt x="128411" y="486477"/>
                    <a:pt x="149578" y="418743"/>
                    <a:pt x="186267" y="341132"/>
                  </a:cubicBezTo>
                  <a:cubicBezTo>
                    <a:pt x="222956" y="263521"/>
                    <a:pt x="285045" y="160509"/>
                    <a:pt x="321734" y="104065"/>
                  </a:cubicBezTo>
                  <a:cubicBezTo>
                    <a:pt x="358423" y="47621"/>
                    <a:pt x="400050" y="-13058"/>
                    <a:pt x="406400" y="2465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3793067" y="4199467"/>
              <a:ext cx="609600" cy="990600"/>
            </a:xfrm>
            <a:custGeom>
              <a:avLst/>
              <a:gdLst>
                <a:gd name="connsiteX0" fmla="*/ 0 w 609600"/>
                <a:gd name="connsiteY0" fmla="*/ 990600 h 990600"/>
                <a:gd name="connsiteX1" fmla="*/ 135466 w 609600"/>
                <a:gd name="connsiteY1" fmla="*/ 575733 h 990600"/>
                <a:gd name="connsiteX2" fmla="*/ 321733 w 609600"/>
                <a:gd name="connsiteY2" fmla="*/ 330200 h 990600"/>
                <a:gd name="connsiteX3" fmla="*/ 609600 w 609600"/>
                <a:gd name="connsiteY3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" h="990600">
                  <a:moveTo>
                    <a:pt x="0" y="990600"/>
                  </a:moveTo>
                  <a:cubicBezTo>
                    <a:pt x="40922" y="838200"/>
                    <a:pt x="81844" y="685800"/>
                    <a:pt x="135466" y="575733"/>
                  </a:cubicBezTo>
                  <a:cubicBezTo>
                    <a:pt x="189088" y="465666"/>
                    <a:pt x="242711" y="426155"/>
                    <a:pt x="321733" y="330200"/>
                  </a:cubicBezTo>
                  <a:cubicBezTo>
                    <a:pt x="400755" y="234244"/>
                    <a:pt x="505177" y="117122"/>
                    <a:pt x="609600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4546600" y="3835400"/>
              <a:ext cx="897467" cy="795867"/>
            </a:xfrm>
            <a:custGeom>
              <a:avLst/>
              <a:gdLst>
                <a:gd name="connsiteX0" fmla="*/ 0 w 897467"/>
                <a:gd name="connsiteY0" fmla="*/ 795867 h 795867"/>
                <a:gd name="connsiteX1" fmla="*/ 194733 w 897467"/>
                <a:gd name="connsiteY1" fmla="*/ 474133 h 795867"/>
                <a:gd name="connsiteX2" fmla="*/ 491067 w 897467"/>
                <a:gd name="connsiteY2" fmla="*/ 211667 h 795867"/>
                <a:gd name="connsiteX3" fmla="*/ 753533 w 897467"/>
                <a:gd name="connsiteY3" fmla="*/ 67733 h 795867"/>
                <a:gd name="connsiteX4" fmla="*/ 897467 w 897467"/>
                <a:gd name="connsiteY4" fmla="*/ 0 h 79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467" h="795867">
                  <a:moveTo>
                    <a:pt x="0" y="795867"/>
                  </a:moveTo>
                  <a:cubicBezTo>
                    <a:pt x="56444" y="683683"/>
                    <a:pt x="112889" y="571500"/>
                    <a:pt x="194733" y="474133"/>
                  </a:cubicBezTo>
                  <a:cubicBezTo>
                    <a:pt x="276578" y="376766"/>
                    <a:pt x="397934" y="279400"/>
                    <a:pt x="491067" y="211667"/>
                  </a:cubicBezTo>
                  <a:cubicBezTo>
                    <a:pt x="584200" y="143934"/>
                    <a:pt x="685800" y="103011"/>
                    <a:pt x="753533" y="67733"/>
                  </a:cubicBezTo>
                  <a:cubicBezTo>
                    <a:pt x="821266" y="32455"/>
                    <a:pt x="859366" y="16227"/>
                    <a:pt x="897467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5588000" y="3666067"/>
              <a:ext cx="880533" cy="567266"/>
            </a:xfrm>
            <a:custGeom>
              <a:avLst/>
              <a:gdLst>
                <a:gd name="connsiteX0" fmla="*/ 0 w 880533"/>
                <a:gd name="connsiteY0" fmla="*/ 567266 h 567266"/>
                <a:gd name="connsiteX1" fmla="*/ 194733 w 880533"/>
                <a:gd name="connsiteY1" fmla="*/ 364066 h 567266"/>
                <a:gd name="connsiteX2" fmla="*/ 440267 w 880533"/>
                <a:gd name="connsiteY2" fmla="*/ 220133 h 567266"/>
                <a:gd name="connsiteX3" fmla="*/ 702733 w 880533"/>
                <a:gd name="connsiteY3" fmla="*/ 84666 h 567266"/>
                <a:gd name="connsiteX4" fmla="*/ 880533 w 880533"/>
                <a:gd name="connsiteY4" fmla="*/ 0 h 56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533" h="567266">
                  <a:moveTo>
                    <a:pt x="0" y="567266"/>
                  </a:moveTo>
                  <a:cubicBezTo>
                    <a:pt x="60677" y="494593"/>
                    <a:pt x="121355" y="421921"/>
                    <a:pt x="194733" y="364066"/>
                  </a:cubicBezTo>
                  <a:cubicBezTo>
                    <a:pt x="268111" y="306211"/>
                    <a:pt x="355600" y="266700"/>
                    <a:pt x="440267" y="220133"/>
                  </a:cubicBezTo>
                  <a:cubicBezTo>
                    <a:pt x="524934" y="173566"/>
                    <a:pt x="629355" y="121355"/>
                    <a:pt x="702733" y="84666"/>
                  </a:cubicBezTo>
                  <a:cubicBezTo>
                    <a:pt x="776111" y="47977"/>
                    <a:pt x="828322" y="23988"/>
                    <a:pt x="880533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6650314" y="3429000"/>
              <a:ext cx="588686" cy="569886"/>
            </a:xfrm>
            <a:custGeom>
              <a:avLst/>
              <a:gdLst>
                <a:gd name="connsiteX0" fmla="*/ 0 w 597152"/>
                <a:gd name="connsiteY0" fmla="*/ 595286 h 595286"/>
                <a:gd name="connsiteX1" fmla="*/ 143933 w 597152"/>
                <a:gd name="connsiteY1" fmla="*/ 468286 h 595286"/>
                <a:gd name="connsiteX2" fmla="*/ 296333 w 597152"/>
                <a:gd name="connsiteY2" fmla="*/ 324353 h 595286"/>
                <a:gd name="connsiteX3" fmla="*/ 423333 w 597152"/>
                <a:gd name="connsiteY3" fmla="*/ 222753 h 595286"/>
                <a:gd name="connsiteX4" fmla="*/ 584200 w 597152"/>
                <a:gd name="connsiteY4" fmla="*/ 19553 h 595286"/>
                <a:gd name="connsiteX5" fmla="*/ 575733 w 597152"/>
                <a:gd name="connsiteY5" fmla="*/ 19553 h 595286"/>
                <a:gd name="connsiteX0" fmla="*/ 0 w 588686"/>
                <a:gd name="connsiteY0" fmla="*/ 569886 h 569886"/>
                <a:gd name="connsiteX1" fmla="*/ 135467 w 588686"/>
                <a:gd name="connsiteY1" fmla="*/ 468286 h 569886"/>
                <a:gd name="connsiteX2" fmla="*/ 287867 w 588686"/>
                <a:gd name="connsiteY2" fmla="*/ 324353 h 569886"/>
                <a:gd name="connsiteX3" fmla="*/ 414867 w 588686"/>
                <a:gd name="connsiteY3" fmla="*/ 222753 h 569886"/>
                <a:gd name="connsiteX4" fmla="*/ 575734 w 588686"/>
                <a:gd name="connsiteY4" fmla="*/ 19553 h 569886"/>
                <a:gd name="connsiteX5" fmla="*/ 567267 w 588686"/>
                <a:gd name="connsiteY5" fmla="*/ 19553 h 56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8686" h="569886">
                  <a:moveTo>
                    <a:pt x="0" y="569886"/>
                  </a:moveTo>
                  <a:cubicBezTo>
                    <a:pt x="47272" y="528258"/>
                    <a:pt x="87489" y="509208"/>
                    <a:pt x="135467" y="468286"/>
                  </a:cubicBezTo>
                  <a:cubicBezTo>
                    <a:pt x="183445" y="427364"/>
                    <a:pt x="241300" y="365275"/>
                    <a:pt x="287867" y="324353"/>
                  </a:cubicBezTo>
                  <a:cubicBezTo>
                    <a:pt x="334434" y="283431"/>
                    <a:pt x="366889" y="273553"/>
                    <a:pt x="414867" y="222753"/>
                  </a:cubicBezTo>
                  <a:cubicBezTo>
                    <a:pt x="462845" y="171953"/>
                    <a:pt x="550334" y="53420"/>
                    <a:pt x="575734" y="19553"/>
                  </a:cubicBezTo>
                  <a:cubicBezTo>
                    <a:pt x="601134" y="-14314"/>
                    <a:pt x="584200" y="2619"/>
                    <a:pt x="567267" y="19553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7255933" y="3124200"/>
              <a:ext cx="389585" cy="668867"/>
            </a:xfrm>
            <a:custGeom>
              <a:avLst/>
              <a:gdLst>
                <a:gd name="connsiteX0" fmla="*/ 118534 w 389579"/>
                <a:gd name="connsiteY0" fmla="*/ 618067 h 618067"/>
                <a:gd name="connsiteX1" fmla="*/ 296334 w 389579"/>
                <a:gd name="connsiteY1" fmla="*/ 364067 h 618067"/>
                <a:gd name="connsiteX2" fmla="*/ 389467 w 389579"/>
                <a:gd name="connsiteY2" fmla="*/ 118533 h 618067"/>
                <a:gd name="connsiteX3" fmla="*/ 279400 w 389579"/>
                <a:gd name="connsiteY3" fmla="*/ 50800 h 618067"/>
                <a:gd name="connsiteX4" fmla="*/ 152400 w 389579"/>
                <a:gd name="connsiteY4" fmla="*/ 8467 h 618067"/>
                <a:gd name="connsiteX5" fmla="*/ 0 w 389579"/>
                <a:gd name="connsiteY5" fmla="*/ 0 h 618067"/>
                <a:gd name="connsiteX0" fmla="*/ 101601 w 389585"/>
                <a:gd name="connsiteY0" fmla="*/ 668867 h 668867"/>
                <a:gd name="connsiteX1" fmla="*/ 296334 w 389585"/>
                <a:gd name="connsiteY1" fmla="*/ 364067 h 668867"/>
                <a:gd name="connsiteX2" fmla="*/ 389467 w 389585"/>
                <a:gd name="connsiteY2" fmla="*/ 118533 h 668867"/>
                <a:gd name="connsiteX3" fmla="*/ 279400 w 389585"/>
                <a:gd name="connsiteY3" fmla="*/ 50800 h 668867"/>
                <a:gd name="connsiteX4" fmla="*/ 152400 w 389585"/>
                <a:gd name="connsiteY4" fmla="*/ 8467 h 668867"/>
                <a:gd name="connsiteX5" fmla="*/ 0 w 389585"/>
                <a:gd name="connsiteY5" fmla="*/ 0 h 6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585" h="668867">
                  <a:moveTo>
                    <a:pt x="101601" y="668867"/>
                  </a:moveTo>
                  <a:cubicBezTo>
                    <a:pt x="167923" y="583495"/>
                    <a:pt x="248356" y="455789"/>
                    <a:pt x="296334" y="364067"/>
                  </a:cubicBezTo>
                  <a:cubicBezTo>
                    <a:pt x="344312" y="272345"/>
                    <a:pt x="392289" y="170744"/>
                    <a:pt x="389467" y="118533"/>
                  </a:cubicBezTo>
                  <a:cubicBezTo>
                    <a:pt x="386645" y="66322"/>
                    <a:pt x="318911" y="69144"/>
                    <a:pt x="279400" y="50800"/>
                  </a:cubicBezTo>
                  <a:cubicBezTo>
                    <a:pt x="239889" y="32456"/>
                    <a:pt x="198967" y="16934"/>
                    <a:pt x="152400" y="8467"/>
                  </a:cubicBezTo>
                  <a:cubicBezTo>
                    <a:pt x="105833" y="0"/>
                    <a:pt x="52916" y="0"/>
                    <a:pt x="0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6764867" y="2741742"/>
              <a:ext cx="584200" cy="43791"/>
            </a:xfrm>
            <a:custGeom>
              <a:avLst/>
              <a:gdLst>
                <a:gd name="connsiteX0" fmla="*/ 584200 w 584200"/>
                <a:gd name="connsiteY0" fmla="*/ 35325 h 43791"/>
                <a:gd name="connsiteX1" fmla="*/ 389466 w 584200"/>
                <a:gd name="connsiteY1" fmla="*/ 1458 h 43791"/>
                <a:gd name="connsiteX2" fmla="*/ 203200 w 584200"/>
                <a:gd name="connsiteY2" fmla="*/ 9925 h 43791"/>
                <a:gd name="connsiteX3" fmla="*/ 0 w 584200"/>
                <a:gd name="connsiteY3" fmla="*/ 43791 h 4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200" h="43791">
                  <a:moveTo>
                    <a:pt x="584200" y="35325"/>
                  </a:moveTo>
                  <a:cubicBezTo>
                    <a:pt x="518583" y="20508"/>
                    <a:pt x="452966" y="5691"/>
                    <a:pt x="389466" y="1458"/>
                  </a:cubicBezTo>
                  <a:cubicBezTo>
                    <a:pt x="325966" y="-2775"/>
                    <a:pt x="268111" y="2869"/>
                    <a:pt x="203200" y="9925"/>
                  </a:cubicBezTo>
                  <a:cubicBezTo>
                    <a:pt x="138289" y="16981"/>
                    <a:pt x="69144" y="30386"/>
                    <a:pt x="0" y="43791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6223000" y="2335917"/>
              <a:ext cx="567267" cy="43216"/>
            </a:xfrm>
            <a:custGeom>
              <a:avLst/>
              <a:gdLst>
                <a:gd name="connsiteX0" fmla="*/ 567267 w 567267"/>
                <a:gd name="connsiteY0" fmla="*/ 43216 h 43216"/>
                <a:gd name="connsiteX1" fmla="*/ 347133 w 567267"/>
                <a:gd name="connsiteY1" fmla="*/ 9350 h 43216"/>
                <a:gd name="connsiteX2" fmla="*/ 220133 w 567267"/>
                <a:gd name="connsiteY2" fmla="*/ 883 h 43216"/>
                <a:gd name="connsiteX3" fmla="*/ 93133 w 567267"/>
                <a:gd name="connsiteY3" fmla="*/ 26283 h 43216"/>
                <a:gd name="connsiteX4" fmla="*/ 0 w 567267"/>
                <a:gd name="connsiteY4" fmla="*/ 43216 h 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67" h="43216">
                  <a:moveTo>
                    <a:pt x="567267" y="43216"/>
                  </a:moveTo>
                  <a:cubicBezTo>
                    <a:pt x="486128" y="29810"/>
                    <a:pt x="404989" y="16405"/>
                    <a:pt x="347133" y="9350"/>
                  </a:cubicBezTo>
                  <a:cubicBezTo>
                    <a:pt x="289277" y="2295"/>
                    <a:pt x="262466" y="-1939"/>
                    <a:pt x="220133" y="883"/>
                  </a:cubicBezTo>
                  <a:cubicBezTo>
                    <a:pt x="177800" y="3705"/>
                    <a:pt x="129822" y="19227"/>
                    <a:pt x="93133" y="26283"/>
                  </a:cubicBezTo>
                  <a:cubicBezTo>
                    <a:pt x="56444" y="33338"/>
                    <a:pt x="28222" y="38277"/>
                    <a:pt x="0" y="43216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5833533" y="2013813"/>
              <a:ext cx="440267" cy="18187"/>
            </a:xfrm>
            <a:custGeom>
              <a:avLst/>
              <a:gdLst>
                <a:gd name="connsiteX0" fmla="*/ 440267 w 440267"/>
                <a:gd name="connsiteY0" fmla="*/ 18187 h 18187"/>
                <a:gd name="connsiteX1" fmla="*/ 262467 w 440267"/>
                <a:gd name="connsiteY1" fmla="*/ 1254 h 18187"/>
                <a:gd name="connsiteX2" fmla="*/ 110067 w 440267"/>
                <a:gd name="connsiteY2" fmla="*/ 1254 h 18187"/>
                <a:gd name="connsiteX3" fmla="*/ 0 w 440267"/>
                <a:gd name="connsiteY3" fmla="*/ 1254 h 1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267" h="18187">
                  <a:moveTo>
                    <a:pt x="440267" y="18187"/>
                  </a:moveTo>
                  <a:cubicBezTo>
                    <a:pt x="378883" y="11131"/>
                    <a:pt x="317500" y="4076"/>
                    <a:pt x="262467" y="1254"/>
                  </a:cubicBezTo>
                  <a:cubicBezTo>
                    <a:pt x="207434" y="-1568"/>
                    <a:pt x="110067" y="1254"/>
                    <a:pt x="110067" y="1254"/>
                  </a:cubicBezTo>
                  <a:lnTo>
                    <a:pt x="0" y="1254"/>
                  </a:ln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3022600" y="5422871"/>
              <a:ext cx="560881" cy="546129"/>
            </a:xfrm>
            <a:custGeom>
              <a:avLst/>
              <a:gdLst>
                <a:gd name="connsiteX0" fmla="*/ 0 w 560881"/>
                <a:gd name="connsiteY0" fmla="*/ 546129 h 546129"/>
                <a:gd name="connsiteX1" fmla="*/ 186267 w 560881"/>
                <a:gd name="connsiteY1" fmla="*/ 249796 h 546129"/>
                <a:gd name="connsiteX2" fmla="*/ 313267 w 560881"/>
                <a:gd name="connsiteY2" fmla="*/ 148196 h 546129"/>
                <a:gd name="connsiteX3" fmla="*/ 414867 w 560881"/>
                <a:gd name="connsiteY3" fmla="*/ 71996 h 546129"/>
                <a:gd name="connsiteX4" fmla="*/ 550333 w 560881"/>
                <a:gd name="connsiteY4" fmla="*/ 4262 h 546129"/>
                <a:gd name="connsiteX5" fmla="*/ 541867 w 560881"/>
                <a:gd name="connsiteY5" fmla="*/ 12729 h 54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0881" h="546129">
                  <a:moveTo>
                    <a:pt x="0" y="546129"/>
                  </a:moveTo>
                  <a:cubicBezTo>
                    <a:pt x="67028" y="431123"/>
                    <a:pt x="134056" y="316118"/>
                    <a:pt x="186267" y="249796"/>
                  </a:cubicBezTo>
                  <a:cubicBezTo>
                    <a:pt x="238478" y="183474"/>
                    <a:pt x="275167" y="177829"/>
                    <a:pt x="313267" y="148196"/>
                  </a:cubicBezTo>
                  <a:cubicBezTo>
                    <a:pt x="351367" y="118563"/>
                    <a:pt x="375356" y="95985"/>
                    <a:pt x="414867" y="71996"/>
                  </a:cubicBezTo>
                  <a:cubicBezTo>
                    <a:pt x="454378" y="48007"/>
                    <a:pt x="529166" y="14140"/>
                    <a:pt x="550333" y="4262"/>
                  </a:cubicBezTo>
                  <a:cubicBezTo>
                    <a:pt x="571500" y="-5616"/>
                    <a:pt x="556683" y="3556"/>
                    <a:pt x="541867" y="12729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3166533" y="4969569"/>
              <a:ext cx="921219" cy="449098"/>
            </a:xfrm>
            <a:custGeom>
              <a:avLst/>
              <a:gdLst>
                <a:gd name="connsiteX0" fmla="*/ 0 w 921219"/>
                <a:gd name="connsiteY0" fmla="*/ 449098 h 449098"/>
                <a:gd name="connsiteX1" fmla="*/ 135467 w 921219"/>
                <a:gd name="connsiteY1" fmla="*/ 330564 h 449098"/>
                <a:gd name="connsiteX2" fmla="*/ 338667 w 921219"/>
                <a:gd name="connsiteY2" fmla="*/ 220498 h 449098"/>
                <a:gd name="connsiteX3" fmla="*/ 541867 w 921219"/>
                <a:gd name="connsiteY3" fmla="*/ 135831 h 449098"/>
                <a:gd name="connsiteX4" fmla="*/ 719667 w 921219"/>
                <a:gd name="connsiteY4" fmla="*/ 59631 h 449098"/>
                <a:gd name="connsiteX5" fmla="*/ 897467 w 921219"/>
                <a:gd name="connsiteY5" fmla="*/ 8831 h 449098"/>
                <a:gd name="connsiteX6" fmla="*/ 914400 w 921219"/>
                <a:gd name="connsiteY6" fmla="*/ 364 h 44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1219" h="449098">
                  <a:moveTo>
                    <a:pt x="0" y="449098"/>
                  </a:moveTo>
                  <a:cubicBezTo>
                    <a:pt x="39511" y="408881"/>
                    <a:pt x="79023" y="368664"/>
                    <a:pt x="135467" y="330564"/>
                  </a:cubicBezTo>
                  <a:cubicBezTo>
                    <a:pt x="191912" y="292464"/>
                    <a:pt x="270934" y="252953"/>
                    <a:pt x="338667" y="220498"/>
                  </a:cubicBezTo>
                  <a:cubicBezTo>
                    <a:pt x="406400" y="188042"/>
                    <a:pt x="541867" y="135831"/>
                    <a:pt x="541867" y="135831"/>
                  </a:cubicBezTo>
                  <a:cubicBezTo>
                    <a:pt x="605367" y="109020"/>
                    <a:pt x="660400" y="80798"/>
                    <a:pt x="719667" y="59631"/>
                  </a:cubicBezTo>
                  <a:cubicBezTo>
                    <a:pt x="778934" y="38464"/>
                    <a:pt x="865012" y="18709"/>
                    <a:pt x="897467" y="8831"/>
                  </a:cubicBezTo>
                  <a:cubicBezTo>
                    <a:pt x="929923" y="-1047"/>
                    <a:pt x="922161" y="-342"/>
                    <a:pt x="914400" y="364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3454401" y="4605867"/>
              <a:ext cx="1126066" cy="330199"/>
            </a:xfrm>
            <a:custGeom>
              <a:avLst/>
              <a:gdLst>
                <a:gd name="connsiteX0" fmla="*/ 0 w 1117600"/>
                <a:gd name="connsiteY0" fmla="*/ 313266 h 313266"/>
                <a:gd name="connsiteX1" fmla="*/ 313266 w 1117600"/>
                <a:gd name="connsiteY1" fmla="*/ 203200 h 313266"/>
                <a:gd name="connsiteX2" fmla="*/ 584200 w 1117600"/>
                <a:gd name="connsiteY2" fmla="*/ 127000 h 313266"/>
                <a:gd name="connsiteX3" fmla="*/ 719666 w 1117600"/>
                <a:gd name="connsiteY3" fmla="*/ 101600 h 313266"/>
                <a:gd name="connsiteX4" fmla="*/ 897466 w 1117600"/>
                <a:gd name="connsiteY4" fmla="*/ 50800 h 313266"/>
                <a:gd name="connsiteX5" fmla="*/ 1032933 w 1117600"/>
                <a:gd name="connsiteY5" fmla="*/ 25400 h 313266"/>
                <a:gd name="connsiteX6" fmla="*/ 1117600 w 1117600"/>
                <a:gd name="connsiteY6" fmla="*/ 0 h 313266"/>
                <a:gd name="connsiteX0" fmla="*/ 0 w 1100666"/>
                <a:gd name="connsiteY0" fmla="*/ 347133 h 347133"/>
                <a:gd name="connsiteX1" fmla="*/ 296332 w 1100666"/>
                <a:gd name="connsiteY1" fmla="*/ 203200 h 347133"/>
                <a:gd name="connsiteX2" fmla="*/ 567266 w 1100666"/>
                <a:gd name="connsiteY2" fmla="*/ 127000 h 347133"/>
                <a:gd name="connsiteX3" fmla="*/ 702732 w 1100666"/>
                <a:gd name="connsiteY3" fmla="*/ 101600 h 347133"/>
                <a:gd name="connsiteX4" fmla="*/ 880532 w 1100666"/>
                <a:gd name="connsiteY4" fmla="*/ 50800 h 347133"/>
                <a:gd name="connsiteX5" fmla="*/ 1015999 w 1100666"/>
                <a:gd name="connsiteY5" fmla="*/ 25400 h 347133"/>
                <a:gd name="connsiteX6" fmla="*/ 1100666 w 1100666"/>
                <a:gd name="connsiteY6" fmla="*/ 0 h 347133"/>
                <a:gd name="connsiteX0" fmla="*/ 0 w 1126066"/>
                <a:gd name="connsiteY0" fmla="*/ 330199 h 330199"/>
                <a:gd name="connsiteX1" fmla="*/ 321732 w 1126066"/>
                <a:gd name="connsiteY1" fmla="*/ 203200 h 330199"/>
                <a:gd name="connsiteX2" fmla="*/ 592666 w 1126066"/>
                <a:gd name="connsiteY2" fmla="*/ 127000 h 330199"/>
                <a:gd name="connsiteX3" fmla="*/ 728132 w 1126066"/>
                <a:gd name="connsiteY3" fmla="*/ 101600 h 330199"/>
                <a:gd name="connsiteX4" fmla="*/ 905932 w 1126066"/>
                <a:gd name="connsiteY4" fmla="*/ 50800 h 330199"/>
                <a:gd name="connsiteX5" fmla="*/ 1041399 w 1126066"/>
                <a:gd name="connsiteY5" fmla="*/ 25400 h 330199"/>
                <a:gd name="connsiteX6" fmla="*/ 1126066 w 1126066"/>
                <a:gd name="connsiteY6" fmla="*/ 0 h 33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6066" h="330199">
                  <a:moveTo>
                    <a:pt x="0" y="330199"/>
                  </a:moveTo>
                  <a:cubicBezTo>
                    <a:pt x="107949" y="290688"/>
                    <a:pt x="222954" y="237067"/>
                    <a:pt x="321732" y="203200"/>
                  </a:cubicBezTo>
                  <a:cubicBezTo>
                    <a:pt x="420510" y="169333"/>
                    <a:pt x="524933" y="143933"/>
                    <a:pt x="592666" y="127000"/>
                  </a:cubicBezTo>
                  <a:cubicBezTo>
                    <a:pt x="660399" y="110067"/>
                    <a:pt x="675921" y="114300"/>
                    <a:pt x="728132" y="101600"/>
                  </a:cubicBezTo>
                  <a:cubicBezTo>
                    <a:pt x="780343" y="88900"/>
                    <a:pt x="853721" y="63500"/>
                    <a:pt x="905932" y="50800"/>
                  </a:cubicBezTo>
                  <a:cubicBezTo>
                    <a:pt x="958143" y="38100"/>
                    <a:pt x="1004710" y="33867"/>
                    <a:pt x="1041399" y="25400"/>
                  </a:cubicBezTo>
                  <a:cubicBezTo>
                    <a:pt x="1078088" y="16933"/>
                    <a:pt x="1102077" y="8466"/>
                    <a:pt x="1126066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4064000" y="4274853"/>
              <a:ext cx="1337733" cy="170147"/>
            </a:xfrm>
            <a:custGeom>
              <a:avLst/>
              <a:gdLst>
                <a:gd name="connsiteX0" fmla="*/ 0 w 1337733"/>
                <a:gd name="connsiteY0" fmla="*/ 170147 h 170147"/>
                <a:gd name="connsiteX1" fmla="*/ 304800 w 1337733"/>
                <a:gd name="connsiteY1" fmla="*/ 93947 h 170147"/>
                <a:gd name="connsiteX2" fmla="*/ 482600 w 1337733"/>
                <a:gd name="connsiteY2" fmla="*/ 77014 h 170147"/>
                <a:gd name="connsiteX3" fmla="*/ 651933 w 1337733"/>
                <a:gd name="connsiteY3" fmla="*/ 43147 h 170147"/>
                <a:gd name="connsiteX4" fmla="*/ 855133 w 1337733"/>
                <a:gd name="connsiteY4" fmla="*/ 17747 h 170147"/>
                <a:gd name="connsiteX5" fmla="*/ 1041400 w 1337733"/>
                <a:gd name="connsiteY5" fmla="*/ 9280 h 170147"/>
                <a:gd name="connsiteX6" fmla="*/ 1202267 w 1337733"/>
                <a:gd name="connsiteY6" fmla="*/ 814 h 170147"/>
                <a:gd name="connsiteX7" fmla="*/ 1337733 w 1337733"/>
                <a:gd name="connsiteY7" fmla="*/ 814 h 17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7733" h="170147">
                  <a:moveTo>
                    <a:pt x="0" y="170147"/>
                  </a:moveTo>
                  <a:cubicBezTo>
                    <a:pt x="112183" y="139808"/>
                    <a:pt x="224367" y="109469"/>
                    <a:pt x="304800" y="93947"/>
                  </a:cubicBezTo>
                  <a:cubicBezTo>
                    <a:pt x="385233" y="78425"/>
                    <a:pt x="424745" y="85481"/>
                    <a:pt x="482600" y="77014"/>
                  </a:cubicBezTo>
                  <a:cubicBezTo>
                    <a:pt x="540455" y="68547"/>
                    <a:pt x="589844" y="53025"/>
                    <a:pt x="651933" y="43147"/>
                  </a:cubicBezTo>
                  <a:cubicBezTo>
                    <a:pt x="714022" y="33269"/>
                    <a:pt x="790222" y="23392"/>
                    <a:pt x="855133" y="17747"/>
                  </a:cubicBezTo>
                  <a:cubicBezTo>
                    <a:pt x="920044" y="12102"/>
                    <a:pt x="1041400" y="9280"/>
                    <a:pt x="1041400" y="9280"/>
                  </a:cubicBezTo>
                  <a:cubicBezTo>
                    <a:pt x="1099255" y="6458"/>
                    <a:pt x="1152878" y="2225"/>
                    <a:pt x="1202267" y="814"/>
                  </a:cubicBezTo>
                  <a:cubicBezTo>
                    <a:pt x="1251656" y="-597"/>
                    <a:pt x="1294694" y="108"/>
                    <a:pt x="1337733" y="814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4800600" y="3977452"/>
              <a:ext cx="1502353" cy="86548"/>
            </a:xfrm>
            <a:custGeom>
              <a:avLst/>
              <a:gdLst>
                <a:gd name="connsiteX0" fmla="*/ 0 w 1502353"/>
                <a:gd name="connsiteY0" fmla="*/ 44215 h 86548"/>
                <a:gd name="connsiteX1" fmla="*/ 372533 w 1502353"/>
                <a:gd name="connsiteY1" fmla="*/ 18815 h 86548"/>
                <a:gd name="connsiteX2" fmla="*/ 541867 w 1502353"/>
                <a:gd name="connsiteY2" fmla="*/ 1881 h 86548"/>
                <a:gd name="connsiteX3" fmla="*/ 753533 w 1502353"/>
                <a:gd name="connsiteY3" fmla="*/ 1881 h 86548"/>
                <a:gd name="connsiteX4" fmla="*/ 1016000 w 1502353"/>
                <a:gd name="connsiteY4" fmla="*/ 1881 h 86548"/>
                <a:gd name="connsiteX5" fmla="*/ 1261533 w 1502353"/>
                <a:gd name="connsiteY5" fmla="*/ 27281 h 86548"/>
                <a:gd name="connsiteX6" fmla="*/ 1363133 w 1502353"/>
                <a:gd name="connsiteY6" fmla="*/ 52681 h 86548"/>
                <a:gd name="connsiteX7" fmla="*/ 1490133 w 1502353"/>
                <a:gd name="connsiteY7" fmla="*/ 78081 h 86548"/>
                <a:gd name="connsiteX8" fmla="*/ 1490133 w 1502353"/>
                <a:gd name="connsiteY8" fmla="*/ 86548 h 8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353" h="86548">
                  <a:moveTo>
                    <a:pt x="0" y="44215"/>
                  </a:moveTo>
                  <a:lnTo>
                    <a:pt x="372533" y="18815"/>
                  </a:lnTo>
                  <a:cubicBezTo>
                    <a:pt x="462844" y="11759"/>
                    <a:pt x="478367" y="4703"/>
                    <a:pt x="541867" y="1881"/>
                  </a:cubicBezTo>
                  <a:cubicBezTo>
                    <a:pt x="605367" y="-941"/>
                    <a:pt x="753533" y="1881"/>
                    <a:pt x="753533" y="1881"/>
                  </a:cubicBezTo>
                  <a:cubicBezTo>
                    <a:pt x="832555" y="1881"/>
                    <a:pt x="931333" y="-2352"/>
                    <a:pt x="1016000" y="1881"/>
                  </a:cubicBezTo>
                  <a:cubicBezTo>
                    <a:pt x="1100667" y="6114"/>
                    <a:pt x="1203678" y="18814"/>
                    <a:pt x="1261533" y="27281"/>
                  </a:cubicBezTo>
                  <a:cubicBezTo>
                    <a:pt x="1319388" y="35748"/>
                    <a:pt x="1325033" y="44214"/>
                    <a:pt x="1363133" y="52681"/>
                  </a:cubicBezTo>
                  <a:cubicBezTo>
                    <a:pt x="1401233" y="61148"/>
                    <a:pt x="1468966" y="72437"/>
                    <a:pt x="1490133" y="78081"/>
                  </a:cubicBezTo>
                  <a:cubicBezTo>
                    <a:pt x="1511300" y="83725"/>
                    <a:pt x="1500716" y="85136"/>
                    <a:pt x="1490133" y="86548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5994400" y="3733800"/>
              <a:ext cx="1143000" cy="169333"/>
            </a:xfrm>
            <a:custGeom>
              <a:avLst/>
              <a:gdLst>
                <a:gd name="connsiteX0" fmla="*/ 0 w 1143000"/>
                <a:gd name="connsiteY0" fmla="*/ 0 h 169333"/>
                <a:gd name="connsiteX1" fmla="*/ 330200 w 1143000"/>
                <a:gd name="connsiteY1" fmla="*/ 16933 h 169333"/>
                <a:gd name="connsiteX2" fmla="*/ 474133 w 1143000"/>
                <a:gd name="connsiteY2" fmla="*/ 33867 h 169333"/>
                <a:gd name="connsiteX3" fmla="*/ 651933 w 1143000"/>
                <a:gd name="connsiteY3" fmla="*/ 59267 h 169333"/>
                <a:gd name="connsiteX4" fmla="*/ 778933 w 1143000"/>
                <a:gd name="connsiteY4" fmla="*/ 76200 h 169333"/>
                <a:gd name="connsiteX5" fmla="*/ 965200 w 1143000"/>
                <a:gd name="connsiteY5" fmla="*/ 127000 h 169333"/>
                <a:gd name="connsiteX6" fmla="*/ 1092200 w 1143000"/>
                <a:gd name="connsiteY6" fmla="*/ 152400 h 169333"/>
                <a:gd name="connsiteX7" fmla="*/ 1143000 w 1143000"/>
                <a:gd name="connsiteY7" fmla="*/ 169333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0" h="169333">
                  <a:moveTo>
                    <a:pt x="0" y="0"/>
                  </a:moveTo>
                  <a:lnTo>
                    <a:pt x="330200" y="16933"/>
                  </a:lnTo>
                  <a:cubicBezTo>
                    <a:pt x="409222" y="22577"/>
                    <a:pt x="420511" y="26811"/>
                    <a:pt x="474133" y="33867"/>
                  </a:cubicBezTo>
                  <a:cubicBezTo>
                    <a:pt x="527755" y="40923"/>
                    <a:pt x="651933" y="59267"/>
                    <a:pt x="651933" y="59267"/>
                  </a:cubicBezTo>
                  <a:cubicBezTo>
                    <a:pt x="702733" y="66323"/>
                    <a:pt x="726722" y="64911"/>
                    <a:pt x="778933" y="76200"/>
                  </a:cubicBezTo>
                  <a:cubicBezTo>
                    <a:pt x="831144" y="87489"/>
                    <a:pt x="912989" y="114300"/>
                    <a:pt x="965200" y="127000"/>
                  </a:cubicBezTo>
                  <a:cubicBezTo>
                    <a:pt x="1017411" y="139700"/>
                    <a:pt x="1062567" y="145345"/>
                    <a:pt x="1092200" y="152400"/>
                  </a:cubicBezTo>
                  <a:cubicBezTo>
                    <a:pt x="1121833" y="159455"/>
                    <a:pt x="1132416" y="164394"/>
                    <a:pt x="1143000" y="169333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6942667" y="3554746"/>
              <a:ext cx="626533" cy="60521"/>
            </a:xfrm>
            <a:custGeom>
              <a:avLst/>
              <a:gdLst>
                <a:gd name="connsiteX0" fmla="*/ 0 w 626533"/>
                <a:gd name="connsiteY0" fmla="*/ 1254 h 60521"/>
                <a:gd name="connsiteX1" fmla="*/ 127000 w 626533"/>
                <a:gd name="connsiteY1" fmla="*/ 1254 h 60521"/>
                <a:gd name="connsiteX2" fmla="*/ 245533 w 626533"/>
                <a:gd name="connsiteY2" fmla="*/ 1254 h 60521"/>
                <a:gd name="connsiteX3" fmla="*/ 372533 w 626533"/>
                <a:gd name="connsiteY3" fmla="*/ 1254 h 60521"/>
                <a:gd name="connsiteX4" fmla="*/ 482600 w 626533"/>
                <a:gd name="connsiteY4" fmla="*/ 18187 h 60521"/>
                <a:gd name="connsiteX5" fmla="*/ 592666 w 626533"/>
                <a:gd name="connsiteY5" fmla="*/ 43587 h 60521"/>
                <a:gd name="connsiteX6" fmla="*/ 626533 w 626533"/>
                <a:gd name="connsiteY6" fmla="*/ 60521 h 6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533" h="60521">
                  <a:moveTo>
                    <a:pt x="0" y="1254"/>
                  </a:moveTo>
                  <a:lnTo>
                    <a:pt x="127000" y="1254"/>
                  </a:lnTo>
                  <a:lnTo>
                    <a:pt x="245533" y="1254"/>
                  </a:lnTo>
                  <a:cubicBezTo>
                    <a:pt x="286455" y="1254"/>
                    <a:pt x="333022" y="-1568"/>
                    <a:pt x="372533" y="1254"/>
                  </a:cubicBezTo>
                  <a:cubicBezTo>
                    <a:pt x="412044" y="4076"/>
                    <a:pt x="445911" y="11132"/>
                    <a:pt x="482600" y="18187"/>
                  </a:cubicBezTo>
                  <a:cubicBezTo>
                    <a:pt x="519289" y="25243"/>
                    <a:pt x="568677" y="36531"/>
                    <a:pt x="592666" y="43587"/>
                  </a:cubicBezTo>
                  <a:cubicBezTo>
                    <a:pt x="616655" y="50643"/>
                    <a:pt x="621594" y="55582"/>
                    <a:pt x="626533" y="60521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5" name="Freeform 234"/>
            <p:cNvSpPr/>
            <p:nvPr/>
          </p:nvSpPr>
          <p:spPr>
            <a:xfrm>
              <a:off x="7213600" y="2819400"/>
              <a:ext cx="254627" cy="609600"/>
            </a:xfrm>
            <a:custGeom>
              <a:avLst/>
              <a:gdLst>
                <a:gd name="connsiteX0" fmla="*/ 0 w 203827"/>
                <a:gd name="connsiteY0" fmla="*/ 533400 h 533400"/>
                <a:gd name="connsiteX1" fmla="*/ 93133 w 203827"/>
                <a:gd name="connsiteY1" fmla="*/ 508000 h 533400"/>
                <a:gd name="connsiteX2" fmla="*/ 160867 w 203827"/>
                <a:gd name="connsiteY2" fmla="*/ 448733 h 533400"/>
                <a:gd name="connsiteX3" fmla="*/ 186267 w 203827"/>
                <a:gd name="connsiteY3" fmla="*/ 381000 h 533400"/>
                <a:gd name="connsiteX4" fmla="*/ 194733 w 203827"/>
                <a:gd name="connsiteY4" fmla="*/ 321733 h 533400"/>
                <a:gd name="connsiteX5" fmla="*/ 203200 w 203827"/>
                <a:gd name="connsiteY5" fmla="*/ 245533 h 533400"/>
                <a:gd name="connsiteX6" fmla="*/ 203200 w 203827"/>
                <a:gd name="connsiteY6" fmla="*/ 186267 h 533400"/>
                <a:gd name="connsiteX7" fmla="*/ 203200 w 203827"/>
                <a:gd name="connsiteY7" fmla="*/ 110067 h 533400"/>
                <a:gd name="connsiteX8" fmla="*/ 194733 w 203827"/>
                <a:gd name="connsiteY8" fmla="*/ 42333 h 533400"/>
                <a:gd name="connsiteX9" fmla="*/ 177800 w 203827"/>
                <a:gd name="connsiteY9" fmla="*/ 0 h 533400"/>
                <a:gd name="connsiteX0" fmla="*/ 0 w 254627"/>
                <a:gd name="connsiteY0" fmla="*/ 609600 h 609600"/>
                <a:gd name="connsiteX1" fmla="*/ 143933 w 254627"/>
                <a:gd name="connsiteY1" fmla="*/ 508000 h 609600"/>
                <a:gd name="connsiteX2" fmla="*/ 211667 w 254627"/>
                <a:gd name="connsiteY2" fmla="*/ 448733 h 609600"/>
                <a:gd name="connsiteX3" fmla="*/ 237067 w 254627"/>
                <a:gd name="connsiteY3" fmla="*/ 381000 h 609600"/>
                <a:gd name="connsiteX4" fmla="*/ 245533 w 254627"/>
                <a:gd name="connsiteY4" fmla="*/ 321733 h 609600"/>
                <a:gd name="connsiteX5" fmla="*/ 254000 w 254627"/>
                <a:gd name="connsiteY5" fmla="*/ 245533 h 609600"/>
                <a:gd name="connsiteX6" fmla="*/ 254000 w 254627"/>
                <a:gd name="connsiteY6" fmla="*/ 186267 h 609600"/>
                <a:gd name="connsiteX7" fmla="*/ 254000 w 254627"/>
                <a:gd name="connsiteY7" fmla="*/ 110067 h 609600"/>
                <a:gd name="connsiteX8" fmla="*/ 245533 w 254627"/>
                <a:gd name="connsiteY8" fmla="*/ 42333 h 609600"/>
                <a:gd name="connsiteX9" fmla="*/ 228600 w 254627"/>
                <a:gd name="connsiteY9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627" h="609600">
                  <a:moveTo>
                    <a:pt x="0" y="609600"/>
                  </a:moveTo>
                  <a:cubicBezTo>
                    <a:pt x="33161" y="603955"/>
                    <a:pt x="108655" y="534811"/>
                    <a:pt x="143933" y="508000"/>
                  </a:cubicBezTo>
                  <a:cubicBezTo>
                    <a:pt x="179211" y="481189"/>
                    <a:pt x="196145" y="469900"/>
                    <a:pt x="211667" y="448733"/>
                  </a:cubicBezTo>
                  <a:cubicBezTo>
                    <a:pt x="227189" y="427566"/>
                    <a:pt x="231423" y="402167"/>
                    <a:pt x="237067" y="381000"/>
                  </a:cubicBezTo>
                  <a:cubicBezTo>
                    <a:pt x="242711" y="359833"/>
                    <a:pt x="242711" y="344311"/>
                    <a:pt x="245533" y="321733"/>
                  </a:cubicBezTo>
                  <a:cubicBezTo>
                    <a:pt x="248355" y="299155"/>
                    <a:pt x="252589" y="268111"/>
                    <a:pt x="254000" y="245533"/>
                  </a:cubicBezTo>
                  <a:cubicBezTo>
                    <a:pt x="255411" y="222955"/>
                    <a:pt x="254000" y="186267"/>
                    <a:pt x="254000" y="186267"/>
                  </a:cubicBezTo>
                  <a:cubicBezTo>
                    <a:pt x="254000" y="163689"/>
                    <a:pt x="255411" y="134056"/>
                    <a:pt x="254000" y="110067"/>
                  </a:cubicBezTo>
                  <a:cubicBezTo>
                    <a:pt x="252589" y="86078"/>
                    <a:pt x="249766" y="60677"/>
                    <a:pt x="245533" y="42333"/>
                  </a:cubicBezTo>
                  <a:cubicBezTo>
                    <a:pt x="241300" y="23988"/>
                    <a:pt x="234950" y="11994"/>
                    <a:pt x="228600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6" name="Freeform 235"/>
            <p:cNvSpPr/>
            <p:nvPr/>
          </p:nvSpPr>
          <p:spPr>
            <a:xfrm>
              <a:off x="7145867" y="2633133"/>
              <a:ext cx="86901" cy="414867"/>
            </a:xfrm>
            <a:custGeom>
              <a:avLst/>
              <a:gdLst>
                <a:gd name="connsiteX0" fmla="*/ 59266 w 86901"/>
                <a:gd name="connsiteY0" fmla="*/ 414867 h 414867"/>
                <a:gd name="connsiteX1" fmla="*/ 84666 w 86901"/>
                <a:gd name="connsiteY1" fmla="*/ 321734 h 414867"/>
                <a:gd name="connsiteX2" fmla="*/ 84666 w 86901"/>
                <a:gd name="connsiteY2" fmla="*/ 245534 h 414867"/>
                <a:gd name="connsiteX3" fmla="*/ 76200 w 86901"/>
                <a:gd name="connsiteY3" fmla="*/ 152400 h 414867"/>
                <a:gd name="connsiteX4" fmla="*/ 50800 w 86901"/>
                <a:gd name="connsiteY4" fmla="*/ 76200 h 414867"/>
                <a:gd name="connsiteX5" fmla="*/ 0 w 86901"/>
                <a:gd name="connsiteY5" fmla="*/ 0 h 4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901" h="414867">
                  <a:moveTo>
                    <a:pt x="59266" y="414867"/>
                  </a:moveTo>
                  <a:cubicBezTo>
                    <a:pt x="69849" y="382411"/>
                    <a:pt x="80433" y="349956"/>
                    <a:pt x="84666" y="321734"/>
                  </a:cubicBezTo>
                  <a:cubicBezTo>
                    <a:pt x="88899" y="293512"/>
                    <a:pt x="86077" y="273756"/>
                    <a:pt x="84666" y="245534"/>
                  </a:cubicBezTo>
                  <a:cubicBezTo>
                    <a:pt x="83255" y="217312"/>
                    <a:pt x="81844" y="180622"/>
                    <a:pt x="76200" y="152400"/>
                  </a:cubicBezTo>
                  <a:cubicBezTo>
                    <a:pt x="70556" y="124178"/>
                    <a:pt x="63500" y="101600"/>
                    <a:pt x="50800" y="76200"/>
                  </a:cubicBezTo>
                  <a:cubicBezTo>
                    <a:pt x="38100" y="50800"/>
                    <a:pt x="19050" y="25400"/>
                    <a:pt x="0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6564419" y="2231887"/>
              <a:ext cx="368646" cy="655246"/>
            </a:xfrm>
            <a:custGeom>
              <a:avLst/>
              <a:gdLst>
                <a:gd name="connsiteX0" fmla="*/ 344864 w 352196"/>
                <a:gd name="connsiteY0" fmla="*/ 671075 h 671075"/>
                <a:gd name="connsiteX1" fmla="*/ 344864 w 352196"/>
                <a:gd name="connsiteY1" fmla="*/ 476342 h 671075"/>
                <a:gd name="connsiteX2" fmla="*/ 268664 w 352196"/>
                <a:gd name="connsiteY2" fmla="*/ 349342 h 671075"/>
                <a:gd name="connsiteX3" fmla="*/ 167064 w 352196"/>
                <a:gd name="connsiteY3" fmla="*/ 196942 h 671075"/>
                <a:gd name="connsiteX4" fmla="*/ 14664 w 352196"/>
                <a:gd name="connsiteY4" fmla="*/ 27609 h 671075"/>
                <a:gd name="connsiteX5" fmla="*/ 14664 w 352196"/>
                <a:gd name="connsiteY5" fmla="*/ 2209 h 671075"/>
                <a:gd name="connsiteX0" fmla="*/ 361314 w 368646"/>
                <a:gd name="connsiteY0" fmla="*/ 664934 h 664934"/>
                <a:gd name="connsiteX1" fmla="*/ 361314 w 368646"/>
                <a:gd name="connsiteY1" fmla="*/ 470201 h 664934"/>
                <a:gd name="connsiteX2" fmla="*/ 285114 w 368646"/>
                <a:gd name="connsiteY2" fmla="*/ 343201 h 664934"/>
                <a:gd name="connsiteX3" fmla="*/ 183514 w 368646"/>
                <a:gd name="connsiteY3" fmla="*/ 190801 h 664934"/>
                <a:gd name="connsiteX4" fmla="*/ 31114 w 368646"/>
                <a:gd name="connsiteY4" fmla="*/ 21468 h 664934"/>
                <a:gd name="connsiteX5" fmla="*/ 5714 w 368646"/>
                <a:gd name="connsiteY5" fmla="*/ 4660 h 66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646" h="664934">
                  <a:moveTo>
                    <a:pt x="361314" y="664934"/>
                  </a:moveTo>
                  <a:cubicBezTo>
                    <a:pt x="367664" y="594378"/>
                    <a:pt x="374014" y="523823"/>
                    <a:pt x="361314" y="470201"/>
                  </a:cubicBezTo>
                  <a:cubicBezTo>
                    <a:pt x="348614" y="416579"/>
                    <a:pt x="314747" y="389768"/>
                    <a:pt x="285114" y="343201"/>
                  </a:cubicBezTo>
                  <a:cubicBezTo>
                    <a:pt x="255481" y="296634"/>
                    <a:pt x="225847" y="244423"/>
                    <a:pt x="183514" y="190801"/>
                  </a:cubicBezTo>
                  <a:cubicBezTo>
                    <a:pt x="141181" y="137179"/>
                    <a:pt x="60747" y="52492"/>
                    <a:pt x="31114" y="21468"/>
                  </a:cubicBezTo>
                  <a:cubicBezTo>
                    <a:pt x="1481" y="-9556"/>
                    <a:pt x="-6986" y="1132"/>
                    <a:pt x="5714" y="466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6155267" y="1921933"/>
              <a:ext cx="262466" cy="592667"/>
            </a:xfrm>
            <a:custGeom>
              <a:avLst/>
              <a:gdLst>
                <a:gd name="connsiteX0" fmla="*/ 262466 w 262466"/>
                <a:gd name="connsiteY0" fmla="*/ 592667 h 592667"/>
                <a:gd name="connsiteX1" fmla="*/ 220133 w 262466"/>
                <a:gd name="connsiteY1" fmla="*/ 397934 h 592667"/>
                <a:gd name="connsiteX2" fmla="*/ 194733 w 262466"/>
                <a:gd name="connsiteY2" fmla="*/ 304800 h 592667"/>
                <a:gd name="connsiteX3" fmla="*/ 101600 w 262466"/>
                <a:gd name="connsiteY3" fmla="*/ 160867 h 592667"/>
                <a:gd name="connsiteX4" fmla="*/ 0 w 262466"/>
                <a:gd name="connsiteY4" fmla="*/ 0 h 59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466" h="592667">
                  <a:moveTo>
                    <a:pt x="262466" y="592667"/>
                  </a:moveTo>
                  <a:cubicBezTo>
                    <a:pt x="246944" y="519289"/>
                    <a:pt x="231422" y="445912"/>
                    <a:pt x="220133" y="397934"/>
                  </a:cubicBezTo>
                  <a:cubicBezTo>
                    <a:pt x="208844" y="349956"/>
                    <a:pt x="214488" y="344311"/>
                    <a:pt x="194733" y="304800"/>
                  </a:cubicBezTo>
                  <a:cubicBezTo>
                    <a:pt x="174978" y="265289"/>
                    <a:pt x="134055" y="211667"/>
                    <a:pt x="101600" y="160867"/>
                  </a:cubicBezTo>
                  <a:cubicBezTo>
                    <a:pt x="69144" y="110067"/>
                    <a:pt x="34572" y="55033"/>
                    <a:pt x="0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9" name="Freeform 238"/>
            <p:cNvSpPr/>
            <p:nvPr/>
          </p:nvSpPr>
          <p:spPr>
            <a:xfrm>
              <a:off x="5918200" y="1744133"/>
              <a:ext cx="110067" cy="474134"/>
            </a:xfrm>
            <a:custGeom>
              <a:avLst/>
              <a:gdLst>
                <a:gd name="connsiteX0" fmla="*/ 110067 w 110067"/>
                <a:gd name="connsiteY0" fmla="*/ 474134 h 474134"/>
                <a:gd name="connsiteX1" fmla="*/ 84667 w 110067"/>
                <a:gd name="connsiteY1" fmla="*/ 237067 h 474134"/>
                <a:gd name="connsiteX2" fmla="*/ 42333 w 110067"/>
                <a:gd name="connsiteY2" fmla="*/ 135467 h 474134"/>
                <a:gd name="connsiteX3" fmla="*/ 0 w 110067"/>
                <a:gd name="connsiteY3" fmla="*/ 0 h 47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067" h="474134">
                  <a:moveTo>
                    <a:pt x="110067" y="474134"/>
                  </a:moveTo>
                  <a:cubicBezTo>
                    <a:pt x="103011" y="383822"/>
                    <a:pt x="95956" y="293511"/>
                    <a:pt x="84667" y="237067"/>
                  </a:cubicBezTo>
                  <a:cubicBezTo>
                    <a:pt x="73378" y="180623"/>
                    <a:pt x="56444" y="174978"/>
                    <a:pt x="42333" y="135467"/>
                  </a:cubicBezTo>
                  <a:cubicBezTo>
                    <a:pt x="28222" y="95956"/>
                    <a:pt x="14111" y="47978"/>
                    <a:pt x="0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4442647" y="2752914"/>
            <a:ext cx="3597029" cy="1361886"/>
            <a:chOff x="4442647" y="2752914"/>
            <a:chExt cx="3597029" cy="1361886"/>
          </a:xfrm>
        </p:grpSpPr>
        <p:sp>
          <p:nvSpPr>
            <p:cNvPr id="241" name="Freeform 240"/>
            <p:cNvSpPr/>
            <p:nvPr/>
          </p:nvSpPr>
          <p:spPr>
            <a:xfrm>
              <a:off x="7116724" y="2752914"/>
              <a:ext cx="922952" cy="1251819"/>
            </a:xfrm>
            <a:custGeom>
              <a:avLst/>
              <a:gdLst>
                <a:gd name="connsiteX0" fmla="*/ 173076 w 922952"/>
                <a:gd name="connsiteY0" fmla="*/ 1251819 h 1251819"/>
                <a:gd name="connsiteX1" fmla="*/ 300076 w 922952"/>
                <a:gd name="connsiteY1" fmla="*/ 1082486 h 1251819"/>
                <a:gd name="connsiteX2" fmla="*/ 486342 w 922952"/>
                <a:gd name="connsiteY2" fmla="*/ 1124819 h 1251819"/>
                <a:gd name="connsiteX3" fmla="*/ 401676 w 922952"/>
                <a:gd name="connsiteY3" fmla="*/ 1209486 h 1251819"/>
                <a:gd name="connsiteX4" fmla="*/ 410142 w 922952"/>
                <a:gd name="connsiteY4" fmla="*/ 1124819 h 1251819"/>
                <a:gd name="connsiteX5" fmla="*/ 503276 w 922952"/>
                <a:gd name="connsiteY5" fmla="*/ 1074019 h 1251819"/>
                <a:gd name="connsiteX6" fmla="*/ 723409 w 922952"/>
                <a:gd name="connsiteY6" fmla="*/ 1014753 h 1251819"/>
                <a:gd name="connsiteX7" fmla="*/ 833476 w 922952"/>
                <a:gd name="connsiteY7" fmla="*/ 709953 h 1251819"/>
                <a:gd name="connsiteX8" fmla="*/ 740342 w 922952"/>
                <a:gd name="connsiteY8" fmla="*/ 574486 h 1251819"/>
                <a:gd name="connsiteX9" fmla="*/ 528676 w 922952"/>
                <a:gd name="connsiteY9" fmla="*/ 701486 h 1251819"/>
                <a:gd name="connsiteX10" fmla="*/ 537142 w 922952"/>
                <a:gd name="connsiteY10" fmla="*/ 853886 h 1251819"/>
                <a:gd name="connsiteX11" fmla="*/ 655676 w 922952"/>
                <a:gd name="connsiteY11" fmla="*/ 879286 h 1251819"/>
                <a:gd name="connsiteX12" fmla="*/ 833476 w 922952"/>
                <a:gd name="connsiteY12" fmla="*/ 836953 h 1251819"/>
                <a:gd name="connsiteX13" fmla="*/ 808076 w 922952"/>
                <a:gd name="connsiteY13" fmla="*/ 659153 h 1251819"/>
                <a:gd name="connsiteX14" fmla="*/ 706476 w 922952"/>
                <a:gd name="connsiteY14" fmla="*/ 566019 h 1251819"/>
                <a:gd name="connsiteX15" fmla="*/ 545609 w 922952"/>
                <a:gd name="connsiteY15" fmla="*/ 261219 h 1251819"/>
                <a:gd name="connsiteX16" fmla="*/ 587942 w 922952"/>
                <a:gd name="connsiteY16" fmla="*/ 168086 h 1251819"/>
                <a:gd name="connsiteX17" fmla="*/ 825009 w 922952"/>
                <a:gd name="connsiteY17" fmla="*/ 261219 h 1251819"/>
                <a:gd name="connsiteX18" fmla="*/ 723409 w 922952"/>
                <a:gd name="connsiteY18" fmla="*/ 523686 h 1251819"/>
                <a:gd name="connsiteX19" fmla="*/ 596409 w 922952"/>
                <a:gd name="connsiteY19" fmla="*/ 650686 h 1251819"/>
                <a:gd name="connsiteX20" fmla="*/ 494809 w 922952"/>
                <a:gd name="connsiteY20" fmla="*/ 828486 h 1251819"/>
                <a:gd name="connsiteX21" fmla="*/ 545609 w 922952"/>
                <a:gd name="connsiteY21" fmla="*/ 887753 h 1251819"/>
                <a:gd name="connsiteX22" fmla="*/ 706476 w 922952"/>
                <a:gd name="connsiteY22" fmla="*/ 777686 h 1251819"/>
                <a:gd name="connsiteX23" fmla="*/ 681076 w 922952"/>
                <a:gd name="connsiteY23" fmla="*/ 405153 h 1251819"/>
                <a:gd name="connsiteX24" fmla="*/ 621809 w 922952"/>
                <a:gd name="connsiteY24" fmla="*/ 286619 h 1251819"/>
                <a:gd name="connsiteX25" fmla="*/ 384742 w 922952"/>
                <a:gd name="connsiteY25" fmla="*/ 41086 h 1251819"/>
                <a:gd name="connsiteX26" fmla="*/ 520209 w 922952"/>
                <a:gd name="connsiteY26" fmla="*/ 7219 h 1251819"/>
                <a:gd name="connsiteX27" fmla="*/ 698009 w 922952"/>
                <a:gd name="connsiteY27" fmla="*/ 117286 h 1251819"/>
                <a:gd name="connsiteX28" fmla="*/ 706476 w 922952"/>
                <a:gd name="connsiteY28" fmla="*/ 337419 h 1251819"/>
                <a:gd name="connsiteX29" fmla="*/ 613342 w 922952"/>
                <a:gd name="connsiteY29" fmla="*/ 574486 h 1251819"/>
                <a:gd name="connsiteX30" fmla="*/ 630276 w 922952"/>
                <a:gd name="connsiteY30" fmla="*/ 709953 h 1251819"/>
                <a:gd name="connsiteX31" fmla="*/ 816542 w 922952"/>
                <a:gd name="connsiteY31" fmla="*/ 718419 h 1251819"/>
                <a:gd name="connsiteX32" fmla="*/ 909676 w 922952"/>
                <a:gd name="connsiteY32" fmla="*/ 625286 h 1251819"/>
                <a:gd name="connsiteX33" fmla="*/ 909676 w 922952"/>
                <a:gd name="connsiteY33" fmla="*/ 506753 h 1251819"/>
                <a:gd name="connsiteX34" fmla="*/ 791142 w 922952"/>
                <a:gd name="connsiteY34" fmla="*/ 506753 h 1251819"/>
                <a:gd name="connsiteX35" fmla="*/ 638742 w 922952"/>
                <a:gd name="connsiteY35" fmla="*/ 735353 h 1251819"/>
                <a:gd name="connsiteX36" fmla="*/ 587942 w 922952"/>
                <a:gd name="connsiteY36" fmla="*/ 963953 h 1251819"/>
                <a:gd name="connsiteX37" fmla="*/ 520209 w 922952"/>
                <a:gd name="connsiteY37" fmla="*/ 1124819 h 1251819"/>
                <a:gd name="connsiteX38" fmla="*/ 325476 w 922952"/>
                <a:gd name="connsiteY38" fmla="*/ 1243353 h 1251819"/>
                <a:gd name="connsiteX39" fmla="*/ 215409 w 922952"/>
                <a:gd name="connsiteY39" fmla="*/ 1150219 h 1251819"/>
                <a:gd name="connsiteX40" fmla="*/ 486342 w 922952"/>
                <a:gd name="connsiteY40" fmla="*/ 980886 h 1251819"/>
                <a:gd name="connsiteX41" fmla="*/ 689542 w 922952"/>
                <a:gd name="connsiteY41" fmla="*/ 938553 h 1251819"/>
                <a:gd name="connsiteX42" fmla="*/ 841942 w 922952"/>
                <a:gd name="connsiteY42" fmla="*/ 853886 h 1251819"/>
                <a:gd name="connsiteX43" fmla="*/ 909676 w 922952"/>
                <a:gd name="connsiteY43" fmla="*/ 566019 h 1251819"/>
                <a:gd name="connsiteX44" fmla="*/ 655676 w 922952"/>
                <a:gd name="connsiteY44" fmla="*/ 625286 h 1251819"/>
                <a:gd name="connsiteX45" fmla="*/ 469409 w 922952"/>
                <a:gd name="connsiteY45" fmla="*/ 862353 h 1251819"/>
                <a:gd name="connsiteX46" fmla="*/ 342409 w 922952"/>
                <a:gd name="connsiteY46" fmla="*/ 1074019 h 1251819"/>
                <a:gd name="connsiteX47" fmla="*/ 96876 w 922952"/>
                <a:gd name="connsiteY47" fmla="*/ 1226419 h 1251819"/>
                <a:gd name="connsiteX48" fmla="*/ 12209 w 922952"/>
                <a:gd name="connsiteY48" fmla="*/ 1243353 h 1251819"/>
                <a:gd name="connsiteX49" fmla="*/ 342409 w 922952"/>
                <a:gd name="connsiteY49" fmla="*/ 1192553 h 1251819"/>
                <a:gd name="connsiteX50" fmla="*/ 706476 w 922952"/>
                <a:gd name="connsiteY50" fmla="*/ 1023219 h 1251819"/>
                <a:gd name="connsiteX51" fmla="*/ 740342 w 922952"/>
                <a:gd name="connsiteY51" fmla="*/ 659153 h 1251819"/>
                <a:gd name="connsiteX52" fmla="*/ 621809 w 922952"/>
                <a:gd name="connsiteY52" fmla="*/ 388219 h 1251819"/>
                <a:gd name="connsiteX53" fmla="*/ 494809 w 922952"/>
                <a:gd name="connsiteY53" fmla="*/ 100353 h 1251819"/>
                <a:gd name="connsiteX54" fmla="*/ 528676 w 922952"/>
                <a:gd name="connsiteY54" fmla="*/ 74953 h 1251819"/>
                <a:gd name="connsiteX55" fmla="*/ 545609 w 922952"/>
                <a:gd name="connsiteY55" fmla="*/ 49553 h 1251819"/>
                <a:gd name="connsiteX56" fmla="*/ 706476 w 922952"/>
                <a:gd name="connsiteY56" fmla="*/ 320486 h 125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2952" h="1251819">
                  <a:moveTo>
                    <a:pt x="173076" y="1251819"/>
                  </a:moveTo>
                  <a:cubicBezTo>
                    <a:pt x="210470" y="1177736"/>
                    <a:pt x="247865" y="1103653"/>
                    <a:pt x="300076" y="1082486"/>
                  </a:cubicBezTo>
                  <a:cubicBezTo>
                    <a:pt x="352287" y="1061319"/>
                    <a:pt x="469409" y="1103652"/>
                    <a:pt x="486342" y="1124819"/>
                  </a:cubicBezTo>
                  <a:cubicBezTo>
                    <a:pt x="503275" y="1145986"/>
                    <a:pt x="414376" y="1209486"/>
                    <a:pt x="401676" y="1209486"/>
                  </a:cubicBezTo>
                  <a:cubicBezTo>
                    <a:pt x="388976" y="1209486"/>
                    <a:pt x="393209" y="1147397"/>
                    <a:pt x="410142" y="1124819"/>
                  </a:cubicBezTo>
                  <a:cubicBezTo>
                    <a:pt x="427075" y="1102241"/>
                    <a:pt x="451065" y="1092363"/>
                    <a:pt x="503276" y="1074019"/>
                  </a:cubicBezTo>
                  <a:cubicBezTo>
                    <a:pt x="555487" y="1055675"/>
                    <a:pt x="668376" y="1075431"/>
                    <a:pt x="723409" y="1014753"/>
                  </a:cubicBezTo>
                  <a:cubicBezTo>
                    <a:pt x="778442" y="954075"/>
                    <a:pt x="830654" y="783331"/>
                    <a:pt x="833476" y="709953"/>
                  </a:cubicBezTo>
                  <a:cubicBezTo>
                    <a:pt x="836298" y="636575"/>
                    <a:pt x="791142" y="575897"/>
                    <a:pt x="740342" y="574486"/>
                  </a:cubicBezTo>
                  <a:cubicBezTo>
                    <a:pt x="689542" y="573075"/>
                    <a:pt x="562543" y="654920"/>
                    <a:pt x="528676" y="701486"/>
                  </a:cubicBezTo>
                  <a:cubicBezTo>
                    <a:pt x="494809" y="748052"/>
                    <a:pt x="515975" y="824253"/>
                    <a:pt x="537142" y="853886"/>
                  </a:cubicBezTo>
                  <a:cubicBezTo>
                    <a:pt x="558309" y="883519"/>
                    <a:pt x="606287" y="882108"/>
                    <a:pt x="655676" y="879286"/>
                  </a:cubicBezTo>
                  <a:cubicBezTo>
                    <a:pt x="705065" y="876464"/>
                    <a:pt x="808076" y="873642"/>
                    <a:pt x="833476" y="836953"/>
                  </a:cubicBezTo>
                  <a:cubicBezTo>
                    <a:pt x="858876" y="800264"/>
                    <a:pt x="829243" y="704309"/>
                    <a:pt x="808076" y="659153"/>
                  </a:cubicBezTo>
                  <a:cubicBezTo>
                    <a:pt x="786909" y="613997"/>
                    <a:pt x="750221" y="632341"/>
                    <a:pt x="706476" y="566019"/>
                  </a:cubicBezTo>
                  <a:cubicBezTo>
                    <a:pt x="662732" y="499697"/>
                    <a:pt x="565365" y="327541"/>
                    <a:pt x="545609" y="261219"/>
                  </a:cubicBezTo>
                  <a:cubicBezTo>
                    <a:pt x="525853" y="194897"/>
                    <a:pt x="541375" y="168086"/>
                    <a:pt x="587942" y="168086"/>
                  </a:cubicBezTo>
                  <a:cubicBezTo>
                    <a:pt x="634509" y="168086"/>
                    <a:pt x="802431" y="201952"/>
                    <a:pt x="825009" y="261219"/>
                  </a:cubicBezTo>
                  <a:cubicBezTo>
                    <a:pt x="847587" y="320486"/>
                    <a:pt x="761509" y="458775"/>
                    <a:pt x="723409" y="523686"/>
                  </a:cubicBezTo>
                  <a:cubicBezTo>
                    <a:pt x="685309" y="588597"/>
                    <a:pt x="634509" y="599886"/>
                    <a:pt x="596409" y="650686"/>
                  </a:cubicBezTo>
                  <a:cubicBezTo>
                    <a:pt x="558309" y="701486"/>
                    <a:pt x="503276" y="788975"/>
                    <a:pt x="494809" y="828486"/>
                  </a:cubicBezTo>
                  <a:cubicBezTo>
                    <a:pt x="486342" y="867997"/>
                    <a:pt x="510331" y="896220"/>
                    <a:pt x="545609" y="887753"/>
                  </a:cubicBezTo>
                  <a:cubicBezTo>
                    <a:pt x="580887" y="879286"/>
                    <a:pt x="683898" y="858119"/>
                    <a:pt x="706476" y="777686"/>
                  </a:cubicBezTo>
                  <a:cubicBezTo>
                    <a:pt x="729054" y="697253"/>
                    <a:pt x="695187" y="486997"/>
                    <a:pt x="681076" y="405153"/>
                  </a:cubicBezTo>
                  <a:cubicBezTo>
                    <a:pt x="666965" y="323309"/>
                    <a:pt x="671198" y="347297"/>
                    <a:pt x="621809" y="286619"/>
                  </a:cubicBezTo>
                  <a:cubicBezTo>
                    <a:pt x="572420" y="225941"/>
                    <a:pt x="401675" y="87653"/>
                    <a:pt x="384742" y="41086"/>
                  </a:cubicBezTo>
                  <a:cubicBezTo>
                    <a:pt x="367809" y="-5481"/>
                    <a:pt x="467998" y="-5481"/>
                    <a:pt x="520209" y="7219"/>
                  </a:cubicBezTo>
                  <a:cubicBezTo>
                    <a:pt x="572420" y="19919"/>
                    <a:pt x="666965" y="62253"/>
                    <a:pt x="698009" y="117286"/>
                  </a:cubicBezTo>
                  <a:cubicBezTo>
                    <a:pt x="729053" y="172319"/>
                    <a:pt x="720587" y="261219"/>
                    <a:pt x="706476" y="337419"/>
                  </a:cubicBezTo>
                  <a:cubicBezTo>
                    <a:pt x="692365" y="413619"/>
                    <a:pt x="626042" y="512397"/>
                    <a:pt x="613342" y="574486"/>
                  </a:cubicBezTo>
                  <a:cubicBezTo>
                    <a:pt x="600642" y="636575"/>
                    <a:pt x="596409" y="685964"/>
                    <a:pt x="630276" y="709953"/>
                  </a:cubicBezTo>
                  <a:cubicBezTo>
                    <a:pt x="664143" y="733942"/>
                    <a:pt x="769975" y="732530"/>
                    <a:pt x="816542" y="718419"/>
                  </a:cubicBezTo>
                  <a:cubicBezTo>
                    <a:pt x="863109" y="704308"/>
                    <a:pt x="894154" y="660564"/>
                    <a:pt x="909676" y="625286"/>
                  </a:cubicBezTo>
                  <a:cubicBezTo>
                    <a:pt x="925198" y="590008"/>
                    <a:pt x="929432" y="526508"/>
                    <a:pt x="909676" y="506753"/>
                  </a:cubicBezTo>
                  <a:cubicBezTo>
                    <a:pt x="889920" y="486998"/>
                    <a:pt x="836298" y="468653"/>
                    <a:pt x="791142" y="506753"/>
                  </a:cubicBezTo>
                  <a:cubicBezTo>
                    <a:pt x="745986" y="544853"/>
                    <a:pt x="672609" y="659153"/>
                    <a:pt x="638742" y="735353"/>
                  </a:cubicBezTo>
                  <a:cubicBezTo>
                    <a:pt x="604875" y="811553"/>
                    <a:pt x="607697" y="899042"/>
                    <a:pt x="587942" y="963953"/>
                  </a:cubicBezTo>
                  <a:cubicBezTo>
                    <a:pt x="568187" y="1028864"/>
                    <a:pt x="563953" y="1078252"/>
                    <a:pt x="520209" y="1124819"/>
                  </a:cubicBezTo>
                  <a:cubicBezTo>
                    <a:pt x="476465" y="1171386"/>
                    <a:pt x="376276" y="1239120"/>
                    <a:pt x="325476" y="1243353"/>
                  </a:cubicBezTo>
                  <a:cubicBezTo>
                    <a:pt x="274676" y="1247586"/>
                    <a:pt x="188598" y="1193963"/>
                    <a:pt x="215409" y="1150219"/>
                  </a:cubicBezTo>
                  <a:cubicBezTo>
                    <a:pt x="242220" y="1106474"/>
                    <a:pt x="407320" y="1016164"/>
                    <a:pt x="486342" y="980886"/>
                  </a:cubicBezTo>
                  <a:cubicBezTo>
                    <a:pt x="565364" y="945608"/>
                    <a:pt x="630275" y="959720"/>
                    <a:pt x="689542" y="938553"/>
                  </a:cubicBezTo>
                  <a:cubicBezTo>
                    <a:pt x="748809" y="917386"/>
                    <a:pt x="805253" y="915975"/>
                    <a:pt x="841942" y="853886"/>
                  </a:cubicBezTo>
                  <a:cubicBezTo>
                    <a:pt x="878631" y="791797"/>
                    <a:pt x="940720" y="604119"/>
                    <a:pt x="909676" y="566019"/>
                  </a:cubicBezTo>
                  <a:cubicBezTo>
                    <a:pt x="878632" y="527919"/>
                    <a:pt x="729054" y="575897"/>
                    <a:pt x="655676" y="625286"/>
                  </a:cubicBezTo>
                  <a:cubicBezTo>
                    <a:pt x="582298" y="674675"/>
                    <a:pt x="521620" y="787564"/>
                    <a:pt x="469409" y="862353"/>
                  </a:cubicBezTo>
                  <a:cubicBezTo>
                    <a:pt x="417198" y="937142"/>
                    <a:pt x="404498" y="1013341"/>
                    <a:pt x="342409" y="1074019"/>
                  </a:cubicBezTo>
                  <a:cubicBezTo>
                    <a:pt x="280320" y="1134697"/>
                    <a:pt x="151909" y="1198197"/>
                    <a:pt x="96876" y="1226419"/>
                  </a:cubicBezTo>
                  <a:cubicBezTo>
                    <a:pt x="41843" y="1254641"/>
                    <a:pt x="-28713" y="1248997"/>
                    <a:pt x="12209" y="1243353"/>
                  </a:cubicBezTo>
                  <a:cubicBezTo>
                    <a:pt x="53131" y="1237709"/>
                    <a:pt x="226698" y="1229242"/>
                    <a:pt x="342409" y="1192553"/>
                  </a:cubicBezTo>
                  <a:cubicBezTo>
                    <a:pt x="458120" y="1155864"/>
                    <a:pt x="640154" y="1112119"/>
                    <a:pt x="706476" y="1023219"/>
                  </a:cubicBezTo>
                  <a:cubicBezTo>
                    <a:pt x="772798" y="934319"/>
                    <a:pt x="754453" y="764986"/>
                    <a:pt x="740342" y="659153"/>
                  </a:cubicBezTo>
                  <a:cubicBezTo>
                    <a:pt x="726231" y="553320"/>
                    <a:pt x="621809" y="388219"/>
                    <a:pt x="621809" y="388219"/>
                  </a:cubicBezTo>
                  <a:cubicBezTo>
                    <a:pt x="580887" y="295086"/>
                    <a:pt x="510331" y="152564"/>
                    <a:pt x="494809" y="100353"/>
                  </a:cubicBezTo>
                  <a:cubicBezTo>
                    <a:pt x="479287" y="48142"/>
                    <a:pt x="520209" y="83420"/>
                    <a:pt x="528676" y="74953"/>
                  </a:cubicBezTo>
                  <a:cubicBezTo>
                    <a:pt x="537143" y="66486"/>
                    <a:pt x="515976" y="8631"/>
                    <a:pt x="545609" y="49553"/>
                  </a:cubicBezTo>
                  <a:cubicBezTo>
                    <a:pt x="575242" y="90475"/>
                    <a:pt x="640859" y="205480"/>
                    <a:pt x="706476" y="320486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2" name="Freeform 241"/>
            <p:cNvSpPr/>
            <p:nvPr/>
          </p:nvSpPr>
          <p:spPr>
            <a:xfrm>
              <a:off x="4442647" y="3598526"/>
              <a:ext cx="1629063" cy="516274"/>
            </a:xfrm>
            <a:custGeom>
              <a:avLst/>
              <a:gdLst>
                <a:gd name="connsiteX0" fmla="*/ 146286 w 1629063"/>
                <a:gd name="connsiteY0" fmla="*/ 237790 h 540020"/>
                <a:gd name="connsiteX1" fmla="*/ 214019 w 1629063"/>
                <a:gd name="connsiteY1" fmla="*/ 373257 h 540020"/>
                <a:gd name="connsiteX2" fmla="*/ 324086 w 1629063"/>
                <a:gd name="connsiteY2" fmla="*/ 246257 h 540020"/>
                <a:gd name="connsiteX3" fmla="*/ 341019 w 1629063"/>
                <a:gd name="connsiteY3" fmla="*/ 170057 h 540020"/>
                <a:gd name="connsiteX4" fmla="*/ 510353 w 1629063"/>
                <a:gd name="connsiteY4" fmla="*/ 144657 h 540020"/>
                <a:gd name="connsiteX5" fmla="*/ 518819 w 1629063"/>
                <a:gd name="connsiteY5" fmla="*/ 322457 h 540020"/>
                <a:gd name="connsiteX6" fmla="*/ 391819 w 1629063"/>
                <a:gd name="connsiteY6" fmla="*/ 330923 h 540020"/>
                <a:gd name="connsiteX7" fmla="*/ 239419 w 1629063"/>
                <a:gd name="connsiteY7" fmla="*/ 212390 h 540020"/>
                <a:gd name="connsiteX8" fmla="*/ 518819 w 1629063"/>
                <a:gd name="connsiteY8" fmla="*/ 93857 h 540020"/>
                <a:gd name="connsiteX9" fmla="*/ 832086 w 1629063"/>
                <a:gd name="connsiteY9" fmla="*/ 119257 h 540020"/>
                <a:gd name="connsiteX10" fmla="*/ 705086 w 1629063"/>
                <a:gd name="connsiteY10" fmla="*/ 246257 h 540020"/>
                <a:gd name="connsiteX11" fmla="*/ 645819 w 1629063"/>
                <a:gd name="connsiteY11" fmla="*/ 246257 h 540020"/>
                <a:gd name="connsiteX12" fmla="*/ 730486 w 1629063"/>
                <a:gd name="connsiteY12" fmla="*/ 110790 h 540020"/>
                <a:gd name="connsiteX13" fmla="*/ 925219 w 1629063"/>
                <a:gd name="connsiteY13" fmla="*/ 76923 h 540020"/>
                <a:gd name="connsiteX14" fmla="*/ 1196153 w 1629063"/>
                <a:gd name="connsiteY14" fmla="*/ 102323 h 540020"/>
                <a:gd name="connsiteX15" fmla="*/ 992953 w 1629063"/>
                <a:gd name="connsiteY15" fmla="*/ 186990 h 540020"/>
                <a:gd name="connsiteX16" fmla="*/ 933686 w 1629063"/>
                <a:gd name="connsiteY16" fmla="*/ 110790 h 540020"/>
                <a:gd name="connsiteX17" fmla="*/ 1238486 w 1629063"/>
                <a:gd name="connsiteY17" fmla="*/ 51523 h 540020"/>
                <a:gd name="connsiteX18" fmla="*/ 1627953 w 1629063"/>
                <a:gd name="connsiteY18" fmla="*/ 68457 h 540020"/>
                <a:gd name="connsiteX19" fmla="*/ 1357019 w 1629063"/>
                <a:gd name="connsiteY19" fmla="*/ 136190 h 540020"/>
                <a:gd name="connsiteX20" fmla="*/ 1382419 w 1629063"/>
                <a:gd name="connsiteY20" fmla="*/ 51523 h 540020"/>
                <a:gd name="connsiteX21" fmla="*/ 1399353 w 1629063"/>
                <a:gd name="connsiteY21" fmla="*/ 26123 h 540020"/>
                <a:gd name="connsiteX22" fmla="*/ 1196153 w 1629063"/>
                <a:gd name="connsiteY22" fmla="*/ 43057 h 540020"/>
                <a:gd name="connsiteX23" fmla="*/ 1204619 w 1629063"/>
                <a:gd name="connsiteY23" fmla="*/ 186990 h 540020"/>
                <a:gd name="connsiteX24" fmla="*/ 1018353 w 1629063"/>
                <a:gd name="connsiteY24" fmla="*/ 144657 h 540020"/>
                <a:gd name="connsiteX25" fmla="*/ 891353 w 1629063"/>
                <a:gd name="connsiteY25" fmla="*/ 723 h 540020"/>
                <a:gd name="connsiteX26" fmla="*/ 882886 w 1629063"/>
                <a:gd name="connsiteY26" fmla="*/ 212390 h 540020"/>
                <a:gd name="connsiteX27" fmla="*/ 823619 w 1629063"/>
                <a:gd name="connsiteY27" fmla="*/ 305523 h 540020"/>
                <a:gd name="connsiteX28" fmla="*/ 679686 w 1629063"/>
                <a:gd name="connsiteY28" fmla="*/ 170057 h 540020"/>
                <a:gd name="connsiteX29" fmla="*/ 611953 w 1629063"/>
                <a:gd name="connsiteY29" fmla="*/ 93857 h 540020"/>
                <a:gd name="connsiteX30" fmla="*/ 595019 w 1629063"/>
                <a:gd name="connsiteY30" fmla="*/ 288590 h 540020"/>
                <a:gd name="connsiteX31" fmla="*/ 705086 w 1629063"/>
                <a:gd name="connsiteY31" fmla="*/ 195457 h 540020"/>
                <a:gd name="connsiteX32" fmla="*/ 578086 w 1629063"/>
                <a:gd name="connsiteY32" fmla="*/ 153123 h 540020"/>
                <a:gd name="connsiteX33" fmla="*/ 374886 w 1629063"/>
                <a:gd name="connsiteY33" fmla="*/ 390190 h 540020"/>
                <a:gd name="connsiteX34" fmla="*/ 214019 w 1629063"/>
                <a:gd name="connsiteY34" fmla="*/ 330923 h 540020"/>
                <a:gd name="connsiteX35" fmla="*/ 247886 w 1629063"/>
                <a:gd name="connsiteY35" fmla="*/ 203923 h 540020"/>
                <a:gd name="connsiteX36" fmla="*/ 281753 w 1629063"/>
                <a:gd name="connsiteY36" fmla="*/ 305523 h 540020"/>
                <a:gd name="connsiteX37" fmla="*/ 70086 w 1629063"/>
                <a:gd name="connsiteY37" fmla="*/ 297057 h 540020"/>
                <a:gd name="connsiteX38" fmla="*/ 61619 w 1629063"/>
                <a:gd name="connsiteY38" fmla="*/ 415590 h 540020"/>
                <a:gd name="connsiteX39" fmla="*/ 197086 w 1629063"/>
                <a:gd name="connsiteY39" fmla="*/ 440990 h 540020"/>
                <a:gd name="connsiteX40" fmla="*/ 180153 w 1629063"/>
                <a:gd name="connsiteY40" fmla="*/ 356323 h 540020"/>
                <a:gd name="connsiteX41" fmla="*/ 44686 w 1629063"/>
                <a:gd name="connsiteY41" fmla="*/ 517190 h 540020"/>
                <a:gd name="connsiteX42" fmla="*/ 2353 w 1629063"/>
                <a:gd name="connsiteY42" fmla="*/ 517190 h 540020"/>
                <a:gd name="connsiteX43" fmla="*/ 103953 w 1629063"/>
                <a:gd name="connsiteY43" fmla="*/ 313990 h 540020"/>
                <a:gd name="connsiteX44" fmla="*/ 264819 w 1629063"/>
                <a:gd name="connsiteY44" fmla="*/ 356323 h 540020"/>
                <a:gd name="connsiteX45" fmla="*/ 112419 w 1629063"/>
                <a:gd name="connsiteY45" fmla="*/ 483323 h 540020"/>
                <a:gd name="connsiteX46" fmla="*/ 53153 w 1629063"/>
                <a:gd name="connsiteY46" fmla="*/ 297057 h 540020"/>
                <a:gd name="connsiteX47" fmla="*/ 273286 w 1629063"/>
                <a:gd name="connsiteY47" fmla="*/ 161590 h 540020"/>
                <a:gd name="connsiteX48" fmla="*/ 518819 w 1629063"/>
                <a:gd name="connsiteY48" fmla="*/ 212390 h 540020"/>
                <a:gd name="connsiteX49" fmla="*/ 654286 w 1629063"/>
                <a:gd name="connsiteY49" fmla="*/ 280123 h 540020"/>
                <a:gd name="connsiteX50" fmla="*/ 595019 w 1629063"/>
                <a:gd name="connsiteY50" fmla="*/ 93857 h 540020"/>
                <a:gd name="connsiteX51" fmla="*/ 374886 w 1629063"/>
                <a:gd name="connsiteY51" fmla="*/ 280123 h 540020"/>
                <a:gd name="connsiteX52" fmla="*/ 315619 w 1629063"/>
                <a:gd name="connsiteY52" fmla="*/ 280123 h 540020"/>
                <a:gd name="connsiteX0" fmla="*/ 146286 w 1629063"/>
                <a:gd name="connsiteY0" fmla="*/ 237790 h 540020"/>
                <a:gd name="connsiteX1" fmla="*/ 214019 w 1629063"/>
                <a:gd name="connsiteY1" fmla="*/ 373257 h 540020"/>
                <a:gd name="connsiteX2" fmla="*/ 324086 w 1629063"/>
                <a:gd name="connsiteY2" fmla="*/ 246257 h 540020"/>
                <a:gd name="connsiteX3" fmla="*/ 341019 w 1629063"/>
                <a:gd name="connsiteY3" fmla="*/ 170057 h 540020"/>
                <a:gd name="connsiteX4" fmla="*/ 510353 w 1629063"/>
                <a:gd name="connsiteY4" fmla="*/ 144657 h 540020"/>
                <a:gd name="connsiteX5" fmla="*/ 518819 w 1629063"/>
                <a:gd name="connsiteY5" fmla="*/ 322457 h 540020"/>
                <a:gd name="connsiteX6" fmla="*/ 391819 w 1629063"/>
                <a:gd name="connsiteY6" fmla="*/ 330923 h 540020"/>
                <a:gd name="connsiteX7" fmla="*/ 239419 w 1629063"/>
                <a:gd name="connsiteY7" fmla="*/ 212390 h 540020"/>
                <a:gd name="connsiteX8" fmla="*/ 518819 w 1629063"/>
                <a:gd name="connsiteY8" fmla="*/ 93857 h 540020"/>
                <a:gd name="connsiteX9" fmla="*/ 832086 w 1629063"/>
                <a:gd name="connsiteY9" fmla="*/ 119257 h 540020"/>
                <a:gd name="connsiteX10" fmla="*/ 705086 w 1629063"/>
                <a:gd name="connsiteY10" fmla="*/ 246257 h 540020"/>
                <a:gd name="connsiteX11" fmla="*/ 645819 w 1629063"/>
                <a:gd name="connsiteY11" fmla="*/ 246257 h 540020"/>
                <a:gd name="connsiteX12" fmla="*/ 730486 w 1629063"/>
                <a:gd name="connsiteY12" fmla="*/ 110790 h 540020"/>
                <a:gd name="connsiteX13" fmla="*/ 925219 w 1629063"/>
                <a:gd name="connsiteY13" fmla="*/ 76923 h 540020"/>
                <a:gd name="connsiteX14" fmla="*/ 1196153 w 1629063"/>
                <a:gd name="connsiteY14" fmla="*/ 102323 h 540020"/>
                <a:gd name="connsiteX15" fmla="*/ 992953 w 1629063"/>
                <a:gd name="connsiteY15" fmla="*/ 186990 h 540020"/>
                <a:gd name="connsiteX16" fmla="*/ 933686 w 1629063"/>
                <a:gd name="connsiteY16" fmla="*/ 110790 h 540020"/>
                <a:gd name="connsiteX17" fmla="*/ 1238486 w 1629063"/>
                <a:gd name="connsiteY17" fmla="*/ 51523 h 540020"/>
                <a:gd name="connsiteX18" fmla="*/ 1627953 w 1629063"/>
                <a:gd name="connsiteY18" fmla="*/ 68457 h 540020"/>
                <a:gd name="connsiteX19" fmla="*/ 1357019 w 1629063"/>
                <a:gd name="connsiteY19" fmla="*/ 136190 h 540020"/>
                <a:gd name="connsiteX20" fmla="*/ 1382419 w 1629063"/>
                <a:gd name="connsiteY20" fmla="*/ 51523 h 540020"/>
                <a:gd name="connsiteX21" fmla="*/ 1399353 w 1629063"/>
                <a:gd name="connsiteY21" fmla="*/ 26123 h 540020"/>
                <a:gd name="connsiteX22" fmla="*/ 1196153 w 1629063"/>
                <a:gd name="connsiteY22" fmla="*/ 43057 h 540020"/>
                <a:gd name="connsiteX23" fmla="*/ 1204619 w 1629063"/>
                <a:gd name="connsiteY23" fmla="*/ 186990 h 540020"/>
                <a:gd name="connsiteX24" fmla="*/ 1018353 w 1629063"/>
                <a:gd name="connsiteY24" fmla="*/ 144657 h 540020"/>
                <a:gd name="connsiteX25" fmla="*/ 891353 w 1629063"/>
                <a:gd name="connsiteY25" fmla="*/ 723 h 540020"/>
                <a:gd name="connsiteX26" fmla="*/ 882886 w 1629063"/>
                <a:gd name="connsiteY26" fmla="*/ 212390 h 540020"/>
                <a:gd name="connsiteX27" fmla="*/ 832086 w 1629063"/>
                <a:gd name="connsiteY27" fmla="*/ 254723 h 540020"/>
                <a:gd name="connsiteX28" fmla="*/ 679686 w 1629063"/>
                <a:gd name="connsiteY28" fmla="*/ 170057 h 540020"/>
                <a:gd name="connsiteX29" fmla="*/ 611953 w 1629063"/>
                <a:gd name="connsiteY29" fmla="*/ 93857 h 540020"/>
                <a:gd name="connsiteX30" fmla="*/ 595019 w 1629063"/>
                <a:gd name="connsiteY30" fmla="*/ 288590 h 540020"/>
                <a:gd name="connsiteX31" fmla="*/ 705086 w 1629063"/>
                <a:gd name="connsiteY31" fmla="*/ 195457 h 540020"/>
                <a:gd name="connsiteX32" fmla="*/ 578086 w 1629063"/>
                <a:gd name="connsiteY32" fmla="*/ 153123 h 540020"/>
                <a:gd name="connsiteX33" fmla="*/ 374886 w 1629063"/>
                <a:gd name="connsiteY33" fmla="*/ 390190 h 540020"/>
                <a:gd name="connsiteX34" fmla="*/ 214019 w 1629063"/>
                <a:gd name="connsiteY34" fmla="*/ 330923 h 540020"/>
                <a:gd name="connsiteX35" fmla="*/ 247886 w 1629063"/>
                <a:gd name="connsiteY35" fmla="*/ 203923 h 540020"/>
                <a:gd name="connsiteX36" fmla="*/ 281753 w 1629063"/>
                <a:gd name="connsiteY36" fmla="*/ 305523 h 540020"/>
                <a:gd name="connsiteX37" fmla="*/ 70086 w 1629063"/>
                <a:gd name="connsiteY37" fmla="*/ 297057 h 540020"/>
                <a:gd name="connsiteX38" fmla="*/ 61619 w 1629063"/>
                <a:gd name="connsiteY38" fmla="*/ 415590 h 540020"/>
                <a:gd name="connsiteX39" fmla="*/ 197086 w 1629063"/>
                <a:gd name="connsiteY39" fmla="*/ 440990 h 540020"/>
                <a:gd name="connsiteX40" fmla="*/ 180153 w 1629063"/>
                <a:gd name="connsiteY40" fmla="*/ 356323 h 540020"/>
                <a:gd name="connsiteX41" fmla="*/ 44686 w 1629063"/>
                <a:gd name="connsiteY41" fmla="*/ 517190 h 540020"/>
                <a:gd name="connsiteX42" fmla="*/ 2353 w 1629063"/>
                <a:gd name="connsiteY42" fmla="*/ 517190 h 540020"/>
                <a:gd name="connsiteX43" fmla="*/ 103953 w 1629063"/>
                <a:gd name="connsiteY43" fmla="*/ 313990 h 540020"/>
                <a:gd name="connsiteX44" fmla="*/ 264819 w 1629063"/>
                <a:gd name="connsiteY44" fmla="*/ 356323 h 540020"/>
                <a:gd name="connsiteX45" fmla="*/ 112419 w 1629063"/>
                <a:gd name="connsiteY45" fmla="*/ 483323 h 540020"/>
                <a:gd name="connsiteX46" fmla="*/ 53153 w 1629063"/>
                <a:gd name="connsiteY46" fmla="*/ 297057 h 540020"/>
                <a:gd name="connsiteX47" fmla="*/ 273286 w 1629063"/>
                <a:gd name="connsiteY47" fmla="*/ 161590 h 540020"/>
                <a:gd name="connsiteX48" fmla="*/ 518819 w 1629063"/>
                <a:gd name="connsiteY48" fmla="*/ 212390 h 540020"/>
                <a:gd name="connsiteX49" fmla="*/ 654286 w 1629063"/>
                <a:gd name="connsiteY49" fmla="*/ 280123 h 540020"/>
                <a:gd name="connsiteX50" fmla="*/ 595019 w 1629063"/>
                <a:gd name="connsiteY50" fmla="*/ 93857 h 540020"/>
                <a:gd name="connsiteX51" fmla="*/ 374886 w 1629063"/>
                <a:gd name="connsiteY51" fmla="*/ 280123 h 540020"/>
                <a:gd name="connsiteX52" fmla="*/ 315619 w 1629063"/>
                <a:gd name="connsiteY52" fmla="*/ 280123 h 540020"/>
                <a:gd name="connsiteX0" fmla="*/ 146286 w 1629063"/>
                <a:gd name="connsiteY0" fmla="*/ 214044 h 516274"/>
                <a:gd name="connsiteX1" fmla="*/ 214019 w 1629063"/>
                <a:gd name="connsiteY1" fmla="*/ 349511 h 516274"/>
                <a:gd name="connsiteX2" fmla="*/ 324086 w 1629063"/>
                <a:gd name="connsiteY2" fmla="*/ 222511 h 516274"/>
                <a:gd name="connsiteX3" fmla="*/ 341019 w 1629063"/>
                <a:gd name="connsiteY3" fmla="*/ 146311 h 516274"/>
                <a:gd name="connsiteX4" fmla="*/ 510353 w 1629063"/>
                <a:gd name="connsiteY4" fmla="*/ 120911 h 516274"/>
                <a:gd name="connsiteX5" fmla="*/ 518819 w 1629063"/>
                <a:gd name="connsiteY5" fmla="*/ 298711 h 516274"/>
                <a:gd name="connsiteX6" fmla="*/ 391819 w 1629063"/>
                <a:gd name="connsiteY6" fmla="*/ 307177 h 516274"/>
                <a:gd name="connsiteX7" fmla="*/ 239419 w 1629063"/>
                <a:gd name="connsiteY7" fmla="*/ 188644 h 516274"/>
                <a:gd name="connsiteX8" fmla="*/ 518819 w 1629063"/>
                <a:gd name="connsiteY8" fmla="*/ 70111 h 516274"/>
                <a:gd name="connsiteX9" fmla="*/ 832086 w 1629063"/>
                <a:gd name="connsiteY9" fmla="*/ 95511 h 516274"/>
                <a:gd name="connsiteX10" fmla="*/ 705086 w 1629063"/>
                <a:gd name="connsiteY10" fmla="*/ 222511 h 516274"/>
                <a:gd name="connsiteX11" fmla="*/ 645819 w 1629063"/>
                <a:gd name="connsiteY11" fmla="*/ 222511 h 516274"/>
                <a:gd name="connsiteX12" fmla="*/ 730486 w 1629063"/>
                <a:gd name="connsiteY12" fmla="*/ 87044 h 516274"/>
                <a:gd name="connsiteX13" fmla="*/ 925219 w 1629063"/>
                <a:gd name="connsiteY13" fmla="*/ 53177 h 516274"/>
                <a:gd name="connsiteX14" fmla="*/ 1196153 w 1629063"/>
                <a:gd name="connsiteY14" fmla="*/ 78577 h 516274"/>
                <a:gd name="connsiteX15" fmla="*/ 992953 w 1629063"/>
                <a:gd name="connsiteY15" fmla="*/ 163244 h 516274"/>
                <a:gd name="connsiteX16" fmla="*/ 933686 w 1629063"/>
                <a:gd name="connsiteY16" fmla="*/ 87044 h 516274"/>
                <a:gd name="connsiteX17" fmla="*/ 1238486 w 1629063"/>
                <a:gd name="connsiteY17" fmla="*/ 27777 h 516274"/>
                <a:gd name="connsiteX18" fmla="*/ 1627953 w 1629063"/>
                <a:gd name="connsiteY18" fmla="*/ 44711 h 516274"/>
                <a:gd name="connsiteX19" fmla="*/ 1357019 w 1629063"/>
                <a:gd name="connsiteY19" fmla="*/ 112444 h 516274"/>
                <a:gd name="connsiteX20" fmla="*/ 1382419 w 1629063"/>
                <a:gd name="connsiteY20" fmla="*/ 27777 h 516274"/>
                <a:gd name="connsiteX21" fmla="*/ 1399353 w 1629063"/>
                <a:gd name="connsiteY21" fmla="*/ 2377 h 516274"/>
                <a:gd name="connsiteX22" fmla="*/ 1196153 w 1629063"/>
                <a:gd name="connsiteY22" fmla="*/ 19311 h 516274"/>
                <a:gd name="connsiteX23" fmla="*/ 1204619 w 1629063"/>
                <a:gd name="connsiteY23" fmla="*/ 163244 h 516274"/>
                <a:gd name="connsiteX24" fmla="*/ 1018353 w 1629063"/>
                <a:gd name="connsiteY24" fmla="*/ 120911 h 516274"/>
                <a:gd name="connsiteX25" fmla="*/ 908286 w 1629063"/>
                <a:gd name="connsiteY25" fmla="*/ 27777 h 516274"/>
                <a:gd name="connsiteX26" fmla="*/ 882886 w 1629063"/>
                <a:gd name="connsiteY26" fmla="*/ 188644 h 516274"/>
                <a:gd name="connsiteX27" fmla="*/ 832086 w 1629063"/>
                <a:gd name="connsiteY27" fmla="*/ 230977 h 516274"/>
                <a:gd name="connsiteX28" fmla="*/ 679686 w 1629063"/>
                <a:gd name="connsiteY28" fmla="*/ 146311 h 516274"/>
                <a:gd name="connsiteX29" fmla="*/ 611953 w 1629063"/>
                <a:gd name="connsiteY29" fmla="*/ 70111 h 516274"/>
                <a:gd name="connsiteX30" fmla="*/ 595019 w 1629063"/>
                <a:gd name="connsiteY30" fmla="*/ 264844 h 516274"/>
                <a:gd name="connsiteX31" fmla="*/ 705086 w 1629063"/>
                <a:gd name="connsiteY31" fmla="*/ 171711 h 516274"/>
                <a:gd name="connsiteX32" fmla="*/ 578086 w 1629063"/>
                <a:gd name="connsiteY32" fmla="*/ 129377 h 516274"/>
                <a:gd name="connsiteX33" fmla="*/ 374886 w 1629063"/>
                <a:gd name="connsiteY33" fmla="*/ 366444 h 516274"/>
                <a:gd name="connsiteX34" fmla="*/ 214019 w 1629063"/>
                <a:gd name="connsiteY34" fmla="*/ 307177 h 516274"/>
                <a:gd name="connsiteX35" fmla="*/ 247886 w 1629063"/>
                <a:gd name="connsiteY35" fmla="*/ 180177 h 516274"/>
                <a:gd name="connsiteX36" fmla="*/ 281753 w 1629063"/>
                <a:gd name="connsiteY36" fmla="*/ 281777 h 516274"/>
                <a:gd name="connsiteX37" fmla="*/ 70086 w 1629063"/>
                <a:gd name="connsiteY37" fmla="*/ 273311 h 516274"/>
                <a:gd name="connsiteX38" fmla="*/ 61619 w 1629063"/>
                <a:gd name="connsiteY38" fmla="*/ 391844 h 516274"/>
                <a:gd name="connsiteX39" fmla="*/ 197086 w 1629063"/>
                <a:gd name="connsiteY39" fmla="*/ 417244 h 516274"/>
                <a:gd name="connsiteX40" fmla="*/ 180153 w 1629063"/>
                <a:gd name="connsiteY40" fmla="*/ 332577 h 516274"/>
                <a:gd name="connsiteX41" fmla="*/ 44686 w 1629063"/>
                <a:gd name="connsiteY41" fmla="*/ 493444 h 516274"/>
                <a:gd name="connsiteX42" fmla="*/ 2353 w 1629063"/>
                <a:gd name="connsiteY42" fmla="*/ 493444 h 516274"/>
                <a:gd name="connsiteX43" fmla="*/ 103953 w 1629063"/>
                <a:gd name="connsiteY43" fmla="*/ 290244 h 516274"/>
                <a:gd name="connsiteX44" fmla="*/ 264819 w 1629063"/>
                <a:gd name="connsiteY44" fmla="*/ 332577 h 516274"/>
                <a:gd name="connsiteX45" fmla="*/ 112419 w 1629063"/>
                <a:gd name="connsiteY45" fmla="*/ 459577 h 516274"/>
                <a:gd name="connsiteX46" fmla="*/ 53153 w 1629063"/>
                <a:gd name="connsiteY46" fmla="*/ 273311 h 516274"/>
                <a:gd name="connsiteX47" fmla="*/ 273286 w 1629063"/>
                <a:gd name="connsiteY47" fmla="*/ 137844 h 516274"/>
                <a:gd name="connsiteX48" fmla="*/ 518819 w 1629063"/>
                <a:gd name="connsiteY48" fmla="*/ 188644 h 516274"/>
                <a:gd name="connsiteX49" fmla="*/ 654286 w 1629063"/>
                <a:gd name="connsiteY49" fmla="*/ 256377 h 516274"/>
                <a:gd name="connsiteX50" fmla="*/ 595019 w 1629063"/>
                <a:gd name="connsiteY50" fmla="*/ 70111 h 516274"/>
                <a:gd name="connsiteX51" fmla="*/ 374886 w 1629063"/>
                <a:gd name="connsiteY51" fmla="*/ 256377 h 516274"/>
                <a:gd name="connsiteX52" fmla="*/ 315619 w 1629063"/>
                <a:gd name="connsiteY52" fmla="*/ 256377 h 51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629063" h="516274">
                  <a:moveTo>
                    <a:pt x="146286" y="214044"/>
                  </a:moveTo>
                  <a:cubicBezTo>
                    <a:pt x="165336" y="281072"/>
                    <a:pt x="184386" y="348100"/>
                    <a:pt x="214019" y="349511"/>
                  </a:cubicBezTo>
                  <a:cubicBezTo>
                    <a:pt x="243652" y="350922"/>
                    <a:pt x="302919" y="256378"/>
                    <a:pt x="324086" y="222511"/>
                  </a:cubicBezTo>
                  <a:cubicBezTo>
                    <a:pt x="345253" y="188644"/>
                    <a:pt x="309975" y="163244"/>
                    <a:pt x="341019" y="146311"/>
                  </a:cubicBezTo>
                  <a:cubicBezTo>
                    <a:pt x="372063" y="129378"/>
                    <a:pt x="480720" y="95511"/>
                    <a:pt x="510353" y="120911"/>
                  </a:cubicBezTo>
                  <a:cubicBezTo>
                    <a:pt x="539986" y="146311"/>
                    <a:pt x="538575" y="267667"/>
                    <a:pt x="518819" y="298711"/>
                  </a:cubicBezTo>
                  <a:cubicBezTo>
                    <a:pt x="499063" y="329755"/>
                    <a:pt x="438386" y="325522"/>
                    <a:pt x="391819" y="307177"/>
                  </a:cubicBezTo>
                  <a:cubicBezTo>
                    <a:pt x="345252" y="288833"/>
                    <a:pt x="218252" y="228155"/>
                    <a:pt x="239419" y="188644"/>
                  </a:cubicBezTo>
                  <a:cubicBezTo>
                    <a:pt x="260586" y="149133"/>
                    <a:pt x="420041" y="85633"/>
                    <a:pt x="518819" y="70111"/>
                  </a:cubicBezTo>
                  <a:cubicBezTo>
                    <a:pt x="617597" y="54589"/>
                    <a:pt x="801042" y="70111"/>
                    <a:pt x="832086" y="95511"/>
                  </a:cubicBezTo>
                  <a:cubicBezTo>
                    <a:pt x="863130" y="120911"/>
                    <a:pt x="736131" y="201344"/>
                    <a:pt x="705086" y="222511"/>
                  </a:cubicBezTo>
                  <a:cubicBezTo>
                    <a:pt x="674042" y="243678"/>
                    <a:pt x="641586" y="245089"/>
                    <a:pt x="645819" y="222511"/>
                  </a:cubicBezTo>
                  <a:cubicBezTo>
                    <a:pt x="650052" y="199933"/>
                    <a:pt x="683919" y="115266"/>
                    <a:pt x="730486" y="87044"/>
                  </a:cubicBezTo>
                  <a:cubicBezTo>
                    <a:pt x="777053" y="58822"/>
                    <a:pt x="847608" y="54588"/>
                    <a:pt x="925219" y="53177"/>
                  </a:cubicBezTo>
                  <a:cubicBezTo>
                    <a:pt x="1002830" y="51766"/>
                    <a:pt x="1184864" y="60233"/>
                    <a:pt x="1196153" y="78577"/>
                  </a:cubicBezTo>
                  <a:cubicBezTo>
                    <a:pt x="1207442" y="96921"/>
                    <a:pt x="1036697" y="161833"/>
                    <a:pt x="992953" y="163244"/>
                  </a:cubicBezTo>
                  <a:cubicBezTo>
                    <a:pt x="949209" y="164655"/>
                    <a:pt x="892764" y="109622"/>
                    <a:pt x="933686" y="87044"/>
                  </a:cubicBezTo>
                  <a:cubicBezTo>
                    <a:pt x="974608" y="64466"/>
                    <a:pt x="1122775" y="34832"/>
                    <a:pt x="1238486" y="27777"/>
                  </a:cubicBezTo>
                  <a:cubicBezTo>
                    <a:pt x="1354197" y="20721"/>
                    <a:pt x="1608197" y="30600"/>
                    <a:pt x="1627953" y="44711"/>
                  </a:cubicBezTo>
                  <a:cubicBezTo>
                    <a:pt x="1647709" y="58822"/>
                    <a:pt x="1397941" y="115266"/>
                    <a:pt x="1357019" y="112444"/>
                  </a:cubicBezTo>
                  <a:cubicBezTo>
                    <a:pt x="1316097" y="109622"/>
                    <a:pt x="1375363" y="46121"/>
                    <a:pt x="1382419" y="27777"/>
                  </a:cubicBezTo>
                  <a:cubicBezTo>
                    <a:pt x="1389475" y="9433"/>
                    <a:pt x="1430397" y="3788"/>
                    <a:pt x="1399353" y="2377"/>
                  </a:cubicBezTo>
                  <a:cubicBezTo>
                    <a:pt x="1368309" y="966"/>
                    <a:pt x="1228609" y="-7500"/>
                    <a:pt x="1196153" y="19311"/>
                  </a:cubicBezTo>
                  <a:cubicBezTo>
                    <a:pt x="1163697" y="46122"/>
                    <a:pt x="1234252" y="146311"/>
                    <a:pt x="1204619" y="163244"/>
                  </a:cubicBezTo>
                  <a:cubicBezTo>
                    <a:pt x="1174986" y="180177"/>
                    <a:pt x="1067742" y="143489"/>
                    <a:pt x="1018353" y="120911"/>
                  </a:cubicBezTo>
                  <a:cubicBezTo>
                    <a:pt x="968964" y="98333"/>
                    <a:pt x="930864" y="16488"/>
                    <a:pt x="908286" y="27777"/>
                  </a:cubicBezTo>
                  <a:cubicBezTo>
                    <a:pt x="885708" y="39066"/>
                    <a:pt x="895586" y="154777"/>
                    <a:pt x="882886" y="188644"/>
                  </a:cubicBezTo>
                  <a:cubicBezTo>
                    <a:pt x="870186" y="222511"/>
                    <a:pt x="865953" y="238032"/>
                    <a:pt x="832086" y="230977"/>
                  </a:cubicBezTo>
                  <a:cubicBezTo>
                    <a:pt x="798219" y="223922"/>
                    <a:pt x="716375" y="173122"/>
                    <a:pt x="679686" y="146311"/>
                  </a:cubicBezTo>
                  <a:cubicBezTo>
                    <a:pt x="642997" y="119500"/>
                    <a:pt x="626064" y="50355"/>
                    <a:pt x="611953" y="70111"/>
                  </a:cubicBezTo>
                  <a:cubicBezTo>
                    <a:pt x="597842" y="89867"/>
                    <a:pt x="579497" y="247911"/>
                    <a:pt x="595019" y="264844"/>
                  </a:cubicBezTo>
                  <a:cubicBezTo>
                    <a:pt x="610541" y="281777"/>
                    <a:pt x="707908" y="194289"/>
                    <a:pt x="705086" y="171711"/>
                  </a:cubicBezTo>
                  <a:cubicBezTo>
                    <a:pt x="702264" y="149133"/>
                    <a:pt x="633119" y="96922"/>
                    <a:pt x="578086" y="129377"/>
                  </a:cubicBezTo>
                  <a:cubicBezTo>
                    <a:pt x="523053" y="161832"/>
                    <a:pt x="435564" y="336811"/>
                    <a:pt x="374886" y="366444"/>
                  </a:cubicBezTo>
                  <a:cubicBezTo>
                    <a:pt x="314208" y="396077"/>
                    <a:pt x="235186" y="338222"/>
                    <a:pt x="214019" y="307177"/>
                  </a:cubicBezTo>
                  <a:cubicBezTo>
                    <a:pt x="192852" y="276133"/>
                    <a:pt x="236597" y="184410"/>
                    <a:pt x="247886" y="180177"/>
                  </a:cubicBezTo>
                  <a:cubicBezTo>
                    <a:pt x="259175" y="175944"/>
                    <a:pt x="311386" y="266255"/>
                    <a:pt x="281753" y="281777"/>
                  </a:cubicBezTo>
                  <a:cubicBezTo>
                    <a:pt x="252120" y="297299"/>
                    <a:pt x="106775" y="254967"/>
                    <a:pt x="70086" y="273311"/>
                  </a:cubicBezTo>
                  <a:cubicBezTo>
                    <a:pt x="33397" y="291655"/>
                    <a:pt x="40452" y="367855"/>
                    <a:pt x="61619" y="391844"/>
                  </a:cubicBezTo>
                  <a:cubicBezTo>
                    <a:pt x="82786" y="415833"/>
                    <a:pt x="177331" y="427122"/>
                    <a:pt x="197086" y="417244"/>
                  </a:cubicBezTo>
                  <a:cubicBezTo>
                    <a:pt x="216841" y="407366"/>
                    <a:pt x="205553" y="319877"/>
                    <a:pt x="180153" y="332577"/>
                  </a:cubicBezTo>
                  <a:cubicBezTo>
                    <a:pt x="154753" y="345277"/>
                    <a:pt x="74319" y="466633"/>
                    <a:pt x="44686" y="493444"/>
                  </a:cubicBezTo>
                  <a:cubicBezTo>
                    <a:pt x="15053" y="520255"/>
                    <a:pt x="-7525" y="527311"/>
                    <a:pt x="2353" y="493444"/>
                  </a:cubicBezTo>
                  <a:cubicBezTo>
                    <a:pt x="12231" y="459577"/>
                    <a:pt x="60209" y="317055"/>
                    <a:pt x="103953" y="290244"/>
                  </a:cubicBezTo>
                  <a:cubicBezTo>
                    <a:pt x="147697" y="263433"/>
                    <a:pt x="263408" y="304355"/>
                    <a:pt x="264819" y="332577"/>
                  </a:cubicBezTo>
                  <a:cubicBezTo>
                    <a:pt x="266230" y="360799"/>
                    <a:pt x="147697" y="469455"/>
                    <a:pt x="112419" y="459577"/>
                  </a:cubicBezTo>
                  <a:cubicBezTo>
                    <a:pt x="77141" y="449699"/>
                    <a:pt x="26342" y="326933"/>
                    <a:pt x="53153" y="273311"/>
                  </a:cubicBezTo>
                  <a:cubicBezTo>
                    <a:pt x="79964" y="219689"/>
                    <a:pt x="195675" y="151955"/>
                    <a:pt x="273286" y="137844"/>
                  </a:cubicBezTo>
                  <a:cubicBezTo>
                    <a:pt x="350897" y="123733"/>
                    <a:pt x="455319" y="168888"/>
                    <a:pt x="518819" y="188644"/>
                  </a:cubicBezTo>
                  <a:cubicBezTo>
                    <a:pt x="582319" y="208399"/>
                    <a:pt x="641586" y="276132"/>
                    <a:pt x="654286" y="256377"/>
                  </a:cubicBezTo>
                  <a:cubicBezTo>
                    <a:pt x="666986" y="236622"/>
                    <a:pt x="641586" y="70111"/>
                    <a:pt x="595019" y="70111"/>
                  </a:cubicBezTo>
                  <a:cubicBezTo>
                    <a:pt x="548452" y="70111"/>
                    <a:pt x="421453" y="225333"/>
                    <a:pt x="374886" y="256377"/>
                  </a:cubicBezTo>
                  <a:cubicBezTo>
                    <a:pt x="328319" y="287421"/>
                    <a:pt x="321969" y="271899"/>
                    <a:pt x="315619" y="256377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0" name="Group 249"/>
          <p:cNvGrpSpPr/>
          <p:nvPr/>
        </p:nvGrpSpPr>
        <p:grpSpPr>
          <a:xfrm>
            <a:off x="2929467" y="1669575"/>
            <a:ext cx="4737460" cy="4798957"/>
            <a:chOff x="2929467" y="1669575"/>
            <a:chExt cx="4737460" cy="4798957"/>
          </a:xfrm>
        </p:grpSpPr>
        <p:sp>
          <p:nvSpPr>
            <p:cNvPr id="251" name="Freeform 250"/>
            <p:cNvSpPr/>
            <p:nvPr/>
          </p:nvSpPr>
          <p:spPr>
            <a:xfrm>
              <a:off x="2952599" y="2800350"/>
              <a:ext cx="4710274" cy="3662363"/>
            </a:xfrm>
            <a:custGeom>
              <a:avLst/>
              <a:gdLst>
                <a:gd name="connsiteX0" fmla="*/ 290664 w 4710274"/>
                <a:gd name="connsiteY0" fmla="*/ 3662363 h 3662363"/>
                <a:gd name="connsiteX1" fmla="*/ 151 w 4710274"/>
                <a:gd name="connsiteY1" fmla="*/ 3495675 h 3662363"/>
                <a:gd name="connsiteX2" fmla="*/ 324001 w 4710274"/>
                <a:gd name="connsiteY2" fmla="*/ 3538538 h 3662363"/>
                <a:gd name="connsiteX3" fmla="*/ 23964 w 4710274"/>
                <a:gd name="connsiteY3" fmla="*/ 3381375 h 3662363"/>
                <a:gd name="connsiteX4" fmla="*/ 352576 w 4710274"/>
                <a:gd name="connsiteY4" fmla="*/ 3409950 h 3662363"/>
                <a:gd name="connsiteX5" fmla="*/ 52539 w 4710274"/>
                <a:gd name="connsiteY5" fmla="*/ 3257550 h 3662363"/>
                <a:gd name="connsiteX6" fmla="*/ 366864 w 4710274"/>
                <a:gd name="connsiteY6" fmla="*/ 3286125 h 3662363"/>
                <a:gd name="connsiteX7" fmla="*/ 81114 w 4710274"/>
                <a:gd name="connsiteY7" fmla="*/ 3124200 h 3662363"/>
                <a:gd name="connsiteX8" fmla="*/ 390676 w 4710274"/>
                <a:gd name="connsiteY8" fmla="*/ 3176588 h 3662363"/>
                <a:gd name="connsiteX9" fmla="*/ 123976 w 4710274"/>
                <a:gd name="connsiteY9" fmla="*/ 3000375 h 3662363"/>
                <a:gd name="connsiteX10" fmla="*/ 433539 w 4710274"/>
                <a:gd name="connsiteY10" fmla="*/ 3062288 h 3662363"/>
                <a:gd name="connsiteX11" fmla="*/ 157314 w 4710274"/>
                <a:gd name="connsiteY11" fmla="*/ 2876550 h 3662363"/>
                <a:gd name="connsiteX12" fmla="*/ 466876 w 4710274"/>
                <a:gd name="connsiteY12" fmla="*/ 2952750 h 3662363"/>
                <a:gd name="connsiteX13" fmla="*/ 190651 w 4710274"/>
                <a:gd name="connsiteY13" fmla="*/ 2776538 h 3662363"/>
                <a:gd name="connsiteX14" fmla="*/ 519264 w 4710274"/>
                <a:gd name="connsiteY14" fmla="*/ 2867025 h 3662363"/>
                <a:gd name="connsiteX15" fmla="*/ 238276 w 4710274"/>
                <a:gd name="connsiteY15" fmla="*/ 2657475 h 3662363"/>
                <a:gd name="connsiteX16" fmla="*/ 576414 w 4710274"/>
                <a:gd name="connsiteY16" fmla="*/ 2776538 h 3662363"/>
                <a:gd name="connsiteX17" fmla="*/ 304951 w 4710274"/>
                <a:gd name="connsiteY17" fmla="*/ 2557463 h 3662363"/>
                <a:gd name="connsiteX18" fmla="*/ 647851 w 4710274"/>
                <a:gd name="connsiteY18" fmla="*/ 2690813 h 3662363"/>
                <a:gd name="connsiteX19" fmla="*/ 357339 w 4710274"/>
                <a:gd name="connsiteY19" fmla="*/ 2457450 h 3662363"/>
                <a:gd name="connsiteX20" fmla="*/ 700239 w 4710274"/>
                <a:gd name="connsiteY20" fmla="*/ 2614613 h 3662363"/>
                <a:gd name="connsiteX21" fmla="*/ 428776 w 4710274"/>
                <a:gd name="connsiteY21" fmla="*/ 2366963 h 3662363"/>
                <a:gd name="connsiteX22" fmla="*/ 766914 w 4710274"/>
                <a:gd name="connsiteY22" fmla="*/ 2524125 h 3662363"/>
                <a:gd name="connsiteX23" fmla="*/ 500214 w 4710274"/>
                <a:gd name="connsiteY23" fmla="*/ 2252663 h 3662363"/>
                <a:gd name="connsiteX24" fmla="*/ 824064 w 4710274"/>
                <a:gd name="connsiteY24" fmla="*/ 2447925 h 3662363"/>
                <a:gd name="connsiteX25" fmla="*/ 585939 w 4710274"/>
                <a:gd name="connsiteY25" fmla="*/ 2157413 h 3662363"/>
                <a:gd name="connsiteX26" fmla="*/ 885976 w 4710274"/>
                <a:gd name="connsiteY26" fmla="*/ 2386013 h 3662363"/>
                <a:gd name="connsiteX27" fmla="*/ 662139 w 4710274"/>
                <a:gd name="connsiteY27" fmla="*/ 2071688 h 3662363"/>
                <a:gd name="connsiteX28" fmla="*/ 938364 w 4710274"/>
                <a:gd name="connsiteY28" fmla="*/ 2319338 h 3662363"/>
                <a:gd name="connsiteX29" fmla="*/ 738339 w 4710274"/>
                <a:gd name="connsiteY29" fmla="*/ 1981200 h 3662363"/>
                <a:gd name="connsiteX30" fmla="*/ 1005039 w 4710274"/>
                <a:gd name="connsiteY30" fmla="*/ 2238375 h 3662363"/>
                <a:gd name="connsiteX31" fmla="*/ 828826 w 4710274"/>
                <a:gd name="connsiteY31" fmla="*/ 1900238 h 3662363"/>
                <a:gd name="connsiteX32" fmla="*/ 1086001 w 4710274"/>
                <a:gd name="connsiteY32" fmla="*/ 2157413 h 3662363"/>
                <a:gd name="connsiteX33" fmla="*/ 924076 w 4710274"/>
                <a:gd name="connsiteY33" fmla="*/ 1809750 h 3662363"/>
                <a:gd name="connsiteX34" fmla="*/ 1166964 w 4710274"/>
                <a:gd name="connsiteY34" fmla="*/ 2095500 h 3662363"/>
                <a:gd name="connsiteX35" fmla="*/ 1019326 w 4710274"/>
                <a:gd name="connsiteY35" fmla="*/ 1724025 h 3662363"/>
                <a:gd name="connsiteX36" fmla="*/ 1266976 w 4710274"/>
                <a:gd name="connsiteY36" fmla="*/ 2033588 h 3662363"/>
                <a:gd name="connsiteX37" fmla="*/ 1124101 w 4710274"/>
                <a:gd name="connsiteY37" fmla="*/ 1662113 h 3662363"/>
                <a:gd name="connsiteX38" fmla="*/ 1343176 w 4710274"/>
                <a:gd name="connsiteY38" fmla="*/ 1985963 h 3662363"/>
                <a:gd name="connsiteX39" fmla="*/ 1219351 w 4710274"/>
                <a:gd name="connsiteY39" fmla="*/ 1585913 h 3662363"/>
                <a:gd name="connsiteX40" fmla="*/ 1438426 w 4710274"/>
                <a:gd name="connsiteY40" fmla="*/ 1924050 h 3662363"/>
                <a:gd name="connsiteX41" fmla="*/ 1305076 w 4710274"/>
                <a:gd name="connsiteY41" fmla="*/ 1528763 h 3662363"/>
                <a:gd name="connsiteX42" fmla="*/ 1533676 w 4710274"/>
                <a:gd name="connsiteY42" fmla="*/ 1862138 h 3662363"/>
                <a:gd name="connsiteX43" fmla="*/ 1395564 w 4710274"/>
                <a:gd name="connsiteY43" fmla="*/ 1476375 h 3662363"/>
                <a:gd name="connsiteX44" fmla="*/ 1638451 w 4710274"/>
                <a:gd name="connsiteY44" fmla="*/ 1771650 h 3662363"/>
                <a:gd name="connsiteX45" fmla="*/ 1514626 w 4710274"/>
                <a:gd name="connsiteY45" fmla="*/ 1409700 h 3662363"/>
                <a:gd name="connsiteX46" fmla="*/ 1733701 w 4710274"/>
                <a:gd name="connsiteY46" fmla="*/ 1709738 h 3662363"/>
                <a:gd name="connsiteX47" fmla="*/ 1619401 w 4710274"/>
                <a:gd name="connsiteY47" fmla="*/ 1357313 h 3662363"/>
                <a:gd name="connsiteX48" fmla="*/ 1824189 w 4710274"/>
                <a:gd name="connsiteY48" fmla="*/ 1657350 h 3662363"/>
                <a:gd name="connsiteX49" fmla="*/ 1728939 w 4710274"/>
                <a:gd name="connsiteY49" fmla="*/ 1281113 h 3662363"/>
                <a:gd name="connsiteX50" fmla="*/ 1933726 w 4710274"/>
                <a:gd name="connsiteY50" fmla="*/ 1624013 h 3662363"/>
                <a:gd name="connsiteX51" fmla="*/ 1843239 w 4710274"/>
                <a:gd name="connsiteY51" fmla="*/ 1219200 h 3662363"/>
                <a:gd name="connsiteX52" fmla="*/ 2048026 w 4710274"/>
                <a:gd name="connsiteY52" fmla="*/ 1585913 h 3662363"/>
                <a:gd name="connsiteX53" fmla="*/ 1943251 w 4710274"/>
                <a:gd name="connsiteY53" fmla="*/ 1166813 h 3662363"/>
                <a:gd name="connsiteX54" fmla="*/ 2167089 w 4710274"/>
                <a:gd name="connsiteY54" fmla="*/ 1557338 h 3662363"/>
                <a:gd name="connsiteX55" fmla="*/ 2076601 w 4710274"/>
                <a:gd name="connsiteY55" fmla="*/ 1119188 h 3662363"/>
                <a:gd name="connsiteX56" fmla="*/ 2286151 w 4710274"/>
                <a:gd name="connsiteY56" fmla="*/ 1524000 h 3662363"/>
                <a:gd name="connsiteX57" fmla="*/ 2200426 w 4710274"/>
                <a:gd name="connsiteY57" fmla="*/ 1071563 h 3662363"/>
                <a:gd name="connsiteX58" fmla="*/ 2409976 w 4710274"/>
                <a:gd name="connsiteY58" fmla="*/ 1476375 h 3662363"/>
                <a:gd name="connsiteX59" fmla="*/ 2319489 w 4710274"/>
                <a:gd name="connsiteY59" fmla="*/ 1052513 h 3662363"/>
                <a:gd name="connsiteX60" fmla="*/ 2509989 w 4710274"/>
                <a:gd name="connsiteY60" fmla="*/ 1428750 h 3662363"/>
                <a:gd name="connsiteX61" fmla="*/ 2433789 w 4710274"/>
                <a:gd name="connsiteY61" fmla="*/ 1023938 h 3662363"/>
                <a:gd name="connsiteX62" fmla="*/ 2605239 w 4710274"/>
                <a:gd name="connsiteY62" fmla="*/ 1404938 h 3662363"/>
                <a:gd name="connsiteX63" fmla="*/ 2538564 w 4710274"/>
                <a:gd name="connsiteY63" fmla="*/ 1009650 h 3662363"/>
                <a:gd name="connsiteX64" fmla="*/ 2695726 w 4710274"/>
                <a:gd name="connsiteY64" fmla="*/ 1381125 h 3662363"/>
                <a:gd name="connsiteX65" fmla="*/ 2652864 w 4710274"/>
                <a:gd name="connsiteY65" fmla="*/ 985838 h 3662363"/>
                <a:gd name="connsiteX66" fmla="*/ 2814789 w 4710274"/>
                <a:gd name="connsiteY66" fmla="*/ 1352550 h 3662363"/>
                <a:gd name="connsiteX67" fmla="*/ 2781451 w 4710274"/>
                <a:gd name="connsiteY67" fmla="*/ 966788 h 3662363"/>
                <a:gd name="connsiteX68" fmla="*/ 2914801 w 4710274"/>
                <a:gd name="connsiteY68" fmla="*/ 1333500 h 3662363"/>
                <a:gd name="connsiteX69" fmla="*/ 2886226 w 4710274"/>
                <a:gd name="connsiteY69" fmla="*/ 942975 h 3662363"/>
                <a:gd name="connsiteX70" fmla="*/ 3029101 w 4710274"/>
                <a:gd name="connsiteY70" fmla="*/ 1304925 h 3662363"/>
                <a:gd name="connsiteX71" fmla="*/ 3005289 w 4710274"/>
                <a:gd name="connsiteY71" fmla="*/ 919163 h 3662363"/>
                <a:gd name="connsiteX72" fmla="*/ 3162451 w 4710274"/>
                <a:gd name="connsiteY72" fmla="*/ 1276350 h 3662363"/>
                <a:gd name="connsiteX73" fmla="*/ 3133876 w 4710274"/>
                <a:gd name="connsiteY73" fmla="*/ 909638 h 3662363"/>
                <a:gd name="connsiteX74" fmla="*/ 3267226 w 4710274"/>
                <a:gd name="connsiteY74" fmla="*/ 1247775 h 3662363"/>
                <a:gd name="connsiteX75" fmla="*/ 3243414 w 4710274"/>
                <a:gd name="connsiteY75" fmla="*/ 895350 h 3662363"/>
                <a:gd name="connsiteX76" fmla="*/ 3362476 w 4710274"/>
                <a:gd name="connsiteY76" fmla="*/ 1228725 h 3662363"/>
                <a:gd name="connsiteX77" fmla="*/ 3333901 w 4710274"/>
                <a:gd name="connsiteY77" fmla="*/ 881063 h 3662363"/>
                <a:gd name="connsiteX78" fmla="*/ 3443439 w 4710274"/>
                <a:gd name="connsiteY78" fmla="*/ 1209675 h 3662363"/>
                <a:gd name="connsiteX79" fmla="*/ 3433914 w 4710274"/>
                <a:gd name="connsiteY79" fmla="*/ 866775 h 3662363"/>
                <a:gd name="connsiteX80" fmla="*/ 3548214 w 4710274"/>
                <a:gd name="connsiteY80" fmla="*/ 1190625 h 3662363"/>
                <a:gd name="connsiteX81" fmla="*/ 3562501 w 4710274"/>
                <a:gd name="connsiteY81" fmla="*/ 847725 h 3662363"/>
                <a:gd name="connsiteX82" fmla="*/ 3672039 w 4710274"/>
                <a:gd name="connsiteY82" fmla="*/ 1185863 h 3662363"/>
                <a:gd name="connsiteX83" fmla="*/ 3672039 w 4710274"/>
                <a:gd name="connsiteY83" fmla="*/ 838200 h 3662363"/>
                <a:gd name="connsiteX84" fmla="*/ 3772051 w 4710274"/>
                <a:gd name="connsiteY84" fmla="*/ 1171575 h 3662363"/>
                <a:gd name="connsiteX85" fmla="*/ 3791101 w 4710274"/>
                <a:gd name="connsiteY85" fmla="*/ 833438 h 3662363"/>
                <a:gd name="connsiteX86" fmla="*/ 3900639 w 4710274"/>
                <a:gd name="connsiteY86" fmla="*/ 1171575 h 3662363"/>
                <a:gd name="connsiteX87" fmla="*/ 3891114 w 4710274"/>
                <a:gd name="connsiteY87" fmla="*/ 814388 h 3662363"/>
                <a:gd name="connsiteX88" fmla="*/ 4024464 w 4710274"/>
                <a:gd name="connsiteY88" fmla="*/ 1152525 h 3662363"/>
                <a:gd name="connsiteX89" fmla="*/ 4014939 w 4710274"/>
                <a:gd name="connsiteY89" fmla="*/ 800100 h 3662363"/>
                <a:gd name="connsiteX90" fmla="*/ 4129239 w 4710274"/>
                <a:gd name="connsiteY90" fmla="*/ 1133475 h 3662363"/>
                <a:gd name="connsiteX91" fmla="*/ 4081614 w 4710274"/>
                <a:gd name="connsiteY91" fmla="*/ 781050 h 3662363"/>
                <a:gd name="connsiteX92" fmla="*/ 4238776 w 4710274"/>
                <a:gd name="connsiteY92" fmla="*/ 1100138 h 3662363"/>
                <a:gd name="connsiteX93" fmla="*/ 4162576 w 4710274"/>
                <a:gd name="connsiteY93" fmla="*/ 738188 h 3662363"/>
                <a:gd name="connsiteX94" fmla="*/ 4324501 w 4710274"/>
                <a:gd name="connsiteY94" fmla="*/ 1081088 h 3662363"/>
                <a:gd name="connsiteX95" fmla="*/ 4214964 w 4710274"/>
                <a:gd name="connsiteY95" fmla="*/ 690563 h 3662363"/>
                <a:gd name="connsiteX96" fmla="*/ 4419751 w 4710274"/>
                <a:gd name="connsiteY96" fmla="*/ 1047750 h 3662363"/>
                <a:gd name="connsiteX97" fmla="*/ 4253064 w 4710274"/>
                <a:gd name="connsiteY97" fmla="*/ 628650 h 3662363"/>
                <a:gd name="connsiteX98" fmla="*/ 4505476 w 4710274"/>
                <a:gd name="connsiteY98" fmla="*/ 990600 h 3662363"/>
                <a:gd name="connsiteX99" fmla="*/ 4295926 w 4710274"/>
                <a:gd name="connsiteY99" fmla="*/ 557213 h 3662363"/>
                <a:gd name="connsiteX100" fmla="*/ 4572151 w 4710274"/>
                <a:gd name="connsiteY100" fmla="*/ 871538 h 3662363"/>
                <a:gd name="connsiteX101" fmla="*/ 4319739 w 4710274"/>
                <a:gd name="connsiteY101" fmla="*/ 476250 h 3662363"/>
                <a:gd name="connsiteX102" fmla="*/ 4643589 w 4710274"/>
                <a:gd name="connsiteY102" fmla="*/ 733425 h 3662363"/>
                <a:gd name="connsiteX103" fmla="*/ 4338789 w 4710274"/>
                <a:gd name="connsiteY103" fmla="*/ 404813 h 3662363"/>
                <a:gd name="connsiteX104" fmla="*/ 4691214 w 4710274"/>
                <a:gd name="connsiteY104" fmla="*/ 600075 h 3662363"/>
                <a:gd name="connsiteX105" fmla="*/ 4324501 w 4710274"/>
                <a:gd name="connsiteY105" fmla="*/ 347663 h 3662363"/>
                <a:gd name="connsiteX106" fmla="*/ 4710264 w 4710274"/>
                <a:gd name="connsiteY106" fmla="*/ 447675 h 3662363"/>
                <a:gd name="connsiteX107" fmla="*/ 4310214 w 4710274"/>
                <a:gd name="connsiteY107" fmla="*/ 309563 h 3662363"/>
                <a:gd name="connsiteX108" fmla="*/ 4681689 w 4710274"/>
                <a:gd name="connsiteY108" fmla="*/ 276225 h 3662363"/>
                <a:gd name="connsiteX109" fmla="*/ 4238776 w 4710274"/>
                <a:gd name="connsiteY109" fmla="*/ 261938 h 3662363"/>
                <a:gd name="connsiteX110" fmla="*/ 4595964 w 4710274"/>
                <a:gd name="connsiteY110" fmla="*/ 142875 h 3662363"/>
                <a:gd name="connsiteX111" fmla="*/ 4210201 w 4710274"/>
                <a:gd name="connsiteY111" fmla="*/ 223838 h 3662363"/>
                <a:gd name="connsiteX112" fmla="*/ 4448326 w 4710274"/>
                <a:gd name="connsiteY112" fmla="*/ 0 h 366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4710274" h="3662363">
                  <a:moveTo>
                    <a:pt x="290664" y="3662363"/>
                  </a:moveTo>
                  <a:cubicBezTo>
                    <a:pt x="142629" y="3589337"/>
                    <a:pt x="-5405" y="3516312"/>
                    <a:pt x="151" y="3495675"/>
                  </a:cubicBezTo>
                  <a:cubicBezTo>
                    <a:pt x="5707" y="3475038"/>
                    <a:pt x="320032" y="3557588"/>
                    <a:pt x="324001" y="3538538"/>
                  </a:cubicBezTo>
                  <a:cubicBezTo>
                    <a:pt x="327970" y="3519488"/>
                    <a:pt x="19202" y="3402806"/>
                    <a:pt x="23964" y="3381375"/>
                  </a:cubicBezTo>
                  <a:cubicBezTo>
                    <a:pt x="28726" y="3359944"/>
                    <a:pt x="347814" y="3430587"/>
                    <a:pt x="352576" y="3409950"/>
                  </a:cubicBezTo>
                  <a:cubicBezTo>
                    <a:pt x="357338" y="3389313"/>
                    <a:pt x="50158" y="3278187"/>
                    <a:pt x="52539" y="3257550"/>
                  </a:cubicBezTo>
                  <a:cubicBezTo>
                    <a:pt x="54920" y="3236913"/>
                    <a:pt x="362102" y="3308350"/>
                    <a:pt x="366864" y="3286125"/>
                  </a:cubicBezTo>
                  <a:cubicBezTo>
                    <a:pt x="371627" y="3263900"/>
                    <a:pt x="77145" y="3142456"/>
                    <a:pt x="81114" y="3124200"/>
                  </a:cubicBezTo>
                  <a:cubicBezTo>
                    <a:pt x="85083" y="3105944"/>
                    <a:pt x="383532" y="3197225"/>
                    <a:pt x="390676" y="3176588"/>
                  </a:cubicBezTo>
                  <a:cubicBezTo>
                    <a:pt x="397820" y="3155951"/>
                    <a:pt x="116832" y="3019425"/>
                    <a:pt x="123976" y="3000375"/>
                  </a:cubicBezTo>
                  <a:cubicBezTo>
                    <a:pt x="131120" y="2981325"/>
                    <a:pt x="427983" y="3082925"/>
                    <a:pt x="433539" y="3062288"/>
                  </a:cubicBezTo>
                  <a:cubicBezTo>
                    <a:pt x="439095" y="3041651"/>
                    <a:pt x="151758" y="2894806"/>
                    <a:pt x="157314" y="2876550"/>
                  </a:cubicBezTo>
                  <a:cubicBezTo>
                    <a:pt x="162870" y="2858294"/>
                    <a:pt x="461320" y="2969419"/>
                    <a:pt x="466876" y="2952750"/>
                  </a:cubicBezTo>
                  <a:cubicBezTo>
                    <a:pt x="472432" y="2936081"/>
                    <a:pt x="181920" y="2790825"/>
                    <a:pt x="190651" y="2776538"/>
                  </a:cubicBezTo>
                  <a:cubicBezTo>
                    <a:pt x="199382" y="2762251"/>
                    <a:pt x="511327" y="2886869"/>
                    <a:pt x="519264" y="2867025"/>
                  </a:cubicBezTo>
                  <a:cubicBezTo>
                    <a:pt x="527201" y="2847181"/>
                    <a:pt x="228751" y="2672556"/>
                    <a:pt x="238276" y="2657475"/>
                  </a:cubicBezTo>
                  <a:cubicBezTo>
                    <a:pt x="247801" y="2642394"/>
                    <a:pt x="565302" y="2793207"/>
                    <a:pt x="576414" y="2776538"/>
                  </a:cubicBezTo>
                  <a:cubicBezTo>
                    <a:pt x="587526" y="2759869"/>
                    <a:pt x="293045" y="2571750"/>
                    <a:pt x="304951" y="2557463"/>
                  </a:cubicBezTo>
                  <a:cubicBezTo>
                    <a:pt x="316857" y="2543176"/>
                    <a:pt x="639120" y="2707482"/>
                    <a:pt x="647851" y="2690813"/>
                  </a:cubicBezTo>
                  <a:cubicBezTo>
                    <a:pt x="656582" y="2674144"/>
                    <a:pt x="348608" y="2470150"/>
                    <a:pt x="357339" y="2457450"/>
                  </a:cubicBezTo>
                  <a:cubicBezTo>
                    <a:pt x="366070" y="2444750"/>
                    <a:pt x="688333" y="2629694"/>
                    <a:pt x="700239" y="2614613"/>
                  </a:cubicBezTo>
                  <a:cubicBezTo>
                    <a:pt x="712145" y="2599532"/>
                    <a:pt x="417663" y="2382044"/>
                    <a:pt x="428776" y="2366963"/>
                  </a:cubicBezTo>
                  <a:cubicBezTo>
                    <a:pt x="439889" y="2351882"/>
                    <a:pt x="755008" y="2543175"/>
                    <a:pt x="766914" y="2524125"/>
                  </a:cubicBezTo>
                  <a:cubicBezTo>
                    <a:pt x="778820" y="2505075"/>
                    <a:pt x="490689" y="2265363"/>
                    <a:pt x="500214" y="2252663"/>
                  </a:cubicBezTo>
                  <a:cubicBezTo>
                    <a:pt x="509739" y="2239963"/>
                    <a:pt x="809777" y="2463800"/>
                    <a:pt x="824064" y="2447925"/>
                  </a:cubicBezTo>
                  <a:cubicBezTo>
                    <a:pt x="838352" y="2432050"/>
                    <a:pt x="575620" y="2167732"/>
                    <a:pt x="585939" y="2157413"/>
                  </a:cubicBezTo>
                  <a:cubicBezTo>
                    <a:pt x="596258" y="2147094"/>
                    <a:pt x="873276" y="2400300"/>
                    <a:pt x="885976" y="2386013"/>
                  </a:cubicBezTo>
                  <a:cubicBezTo>
                    <a:pt x="898676" y="2371725"/>
                    <a:pt x="653408" y="2082800"/>
                    <a:pt x="662139" y="2071688"/>
                  </a:cubicBezTo>
                  <a:cubicBezTo>
                    <a:pt x="670870" y="2060576"/>
                    <a:pt x="925664" y="2334419"/>
                    <a:pt x="938364" y="2319338"/>
                  </a:cubicBezTo>
                  <a:cubicBezTo>
                    <a:pt x="951064" y="2304257"/>
                    <a:pt x="727227" y="1994694"/>
                    <a:pt x="738339" y="1981200"/>
                  </a:cubicBezTo>
                  <a:cubicBezTo>
                    <a:pt x="749452" y="1967706"/>
                    <a:pt x="989958" y="2251869"/>
                    <a:pt x="1005039" y="2238375"/>
                  </a:cubicBezTo>
                  <a:cubicBezTo>
                    <a:pt x="1020120" y="2224881"/>
                    <a:pt x="815332" y="1913732"/>
                    <a:pt x="828826" y="1900238"/>
                  </a:cubicBezTo>
                  <a:cubicBezTo>
                    <a:pt x="842320" y="1886744"/>
                    <a:pt x="1070126" y="2172494"/>
                    <a:pt x="1086001" y="2157413"/>
                  </a:cubicBezTo>
                  <a:cubicBezTo>
                    <a:pt x="1101876" y="2142332"/>
                    <a:pt x="910582" y="1820069"/>
                    <a:pt x="924076" y="1809750"/>
                  </a:cubicBezTo>
                  <a:cubicBezTo>
                    <a:pt x="937570" y="1799431"/>
                    <a:pt x="1151089" y="2109787"/>
                    <a:pt x="1166964" y="2095500"/>
                  </a:cubicBezTo>
                  <a:cubicBezTo>
                    <a:pt x="1182839" y="2081212"/>
                    <a:pt x="1002657" y="1734344"/>
                    <a:pt x="1019326" y="1724025"/>
                  </a:cubicBezTo>
                  <a:cubicBezTo>
                    <a:pt x="1035995" y="1713706"/>
                    <a:pt x="1249514" y="2043907"/>
                    <a:pt x="1266976" y="2033588"/>
                  </a:cubicBezTo>
                  <a:cubicBezTo>
                    <a:pt x="1284438" y="2023269"/>
                    <a:pt x="1111401" y="1670050"/>
                    <a:pt x="1124101" y="1662113"/>
                  </a:cubicBezTo>
                  <a:cubicBezTo>
                    <a:pt x="1136801" y="1654176"/>
                    <a:pt x="1327301" y="1998663"/>
                    <a:pt x="1343176" y="1985963"/>
                  </a:cubicBezTo>
                  <a:cubicBezTo>
                    <a:pt x="1359051" y="1973263"/>
                    <a:pt x="1203476" y="1596232"/>
                    <a:pt x="1219351" y="1585913"/>
                  </a:cubicBezTo>
                  <a:cubicBezTo>
                    <a:pt x="1235226" y="1575594"/>
                    <a:pt x="1424139" y="1933575"/>
                    <a:pt x="1438426" y="1924050"/>
                  </a:cubicBezTo>
                  <a:cubicBezTo>
                    <a:pt x="1452713" y="1914525"/>
                    <a:pt x="1289201" y="1539082"/>
                    <a:pt x="1305076" y="1528763"/>
                  </a:cubicBezTo>
                  <a:cubicBezTo>
                    <a:pt x="1320951" y="1518444"/>
                    <a:pt x="1518595" y="1870869"/>
                    <a:pt x="1533676" y="1862138"/>
                  </a:cubicBezTo>
                  <a:cubicBezTo>
                    <a:pt x="1548757" y="1853407"/>
                    <a:pt x="1378102" y="1491456"/>
                    <a:pt x="1395564" y="1476375"/>
                  </a:cubicBezTo>
                  <a:cubicBezTo>
                    <a:pt x="1413027" y="1461294"/>
                    <a:pt x="1618607" y="1782762"/>
                    <a:pt x="1638451" y="1771650"/>
                  </a:cubicBezTo>
                  <a:cubicBezTo>
                    <a:pt x="1658295" y="1760538"/>
                    <a:pt x="1498751" y="1420019"/>
                    <a:pt x="1514626" y="1409700"/>
                  </a:cubicBezTo>
                  <a:cubicBezTo>
                    <a:pt x="1530501" y="1399381"/>
                    <a:pt x="1716239" y="1718469"/>
                    <a:pt x="1733701" y="1709738"/>
                  </a:cubicBezTo>
                  <a:cubicBezTo>
                    <a:pt x="1751163" y="1701007"/>
                    <a:pt x="1604320" y="1366044"/>
                    <a:pt x="1619401" y="1357313"/>
                  </a:cubicBezTo>
                  <a:cubicBezTo>
                    <a:pt x="1634482" y="1348582"/>
                    <a:pt x="1805933" y="1670050"/>
                    <a:pt x="1824189" y="1657350"/>
                  </a:cubicBezTo>
                  <a:cubicBezTo>
                    <a:pt x="1842445" y="1644650"/>
                    <a:pt x="1710683" y="1286669"/>
                    <a:pt x="1728939" y="1281113"/>
                  </a:cubicBezTo>
                  <a:cubicBezTo>
                    <a:pt x="1747195" y="1275557"/>
                    <a:pt x="1914676" y="1634332"/>
                    <a:pt x="1933726" y="1624013"/>
                  </a:cubicBezTo>
                  <a:cubicBezTo>
                    <a:pt x="1952776" y="1613694"/>
                    <a:pt x="1824189" y="1225550"/>
                    <a:pt x="1843239" y="1219200"/>
                  </a:cubicBezTo>
                  <a:cubicBezTo>
                    <a:pt x="1862289" y="1212850"/>
                    <a:pt x="2031357" y="1594644"/>
                    <a:pt x="2048026" y="1585913"/>
                  </a:cubicBezTo>
                  <a:cubicBezTo>
                    <a:pt x="2064695" y="1577182"/>
                    <a:pt x="1923407" y="1171575"/>
                    <a:pt x="1943251" y="1166813"/>
                  </a:cubicBezTo>
                  <a:cubicBezTo>
                    <a:pt x="1963095" y="1162051"/>
                    <a:pt x="2144864" y="1565275"/>
                    <a:pt x="2167089" y="1557338"/>
                  </a:cubicBezTo>
                  <a:cubicBezTo>
                    <a:pt x="2189314" y="1549400"/>
                    <a:pt x="2056757" y="1124744"/>
                    <a:pt x="2076601" y="1119188"/>
                  </a:cubicBezTo>
                  <a:cubicBezTo>
                    <a:pt x="2096445" y="1113632"/>
                    <a:pt x="2265514" y="1531937"/>
                    <a:pt x="2286151" y="1524000"/>
                  </a:cubicBezTo>
                  <a:cubicBezTo>
                    <a:pt x="2306789" y="1516062"/>
                    <a:pt x="2179789" y="1079500"/>
                    <a:pt x="2200426" y="1071563"/>
                  </a:cubicBezTo>
                  <a:cubicBezTo>
                    <a:pt x="2221064" y="1063625"/>
                    <a:pt x="2390132" y="1479550"/>
                    <a:pt x="2409976" y="1476375"/>
                  </a:cubicBezTo>
                  <a:cubicBezTo>
                    <a:pt x="2429820" y="1473200"/>
                    <a:pt x="2302820" y="1060450"/>
                    <a:pt x="2319489" y="1052513"/>
                  </a:cubicBezTo>
                  <a:cubicBezTo>
                    <a:pt x="2336158" y="1044576"/>
                    <a:pt x="2490939" y="1433512"/>
                    <a:pt x="2509989" y="1428750"/>
                  </a:cubicBezTo>
                  <a:cubicBezTo>
                    <a:pt x="2529039" y="1423988"/>
                    <a:pt x="2417914" y="1027907"/>
                    <a:pt x="2433789" y="1023938"/>
                  </a:cubicBezTo>
                  <a:cubicBezTo>
                    <a:pt x="2449664" y="1019969"/>
                    <a:pt x="2587777" y="1407319"/>
                    <a:pt x="2605239" y="1404938"/>
                  </a:cubicBezTo>
                  <a:cubicBezTo>
                    <a:pt x="2622701" y="1402557"/>
                    <a:pt x="2523483" y="1013619"/>
                    <a:pt x="2538564" y="1009650"/>
                  </a:cubicBezTo>
                  <a:cubicBezTo>
                    <a:pt x="2553645" y="1005681"/>
                    <a:pt x="2676676" y="1385094"/>
                    <a:pt x="2695726" y="1381125"/>
                  </a:cubicBezTo>
                  <a:cubicBezTo>
                    <a:pt x="2714776" y="1377156"/>
                    <a:pt x="2633020" y="990600"/>
                    <a:pt x="2652864" y="985838"/>
                  </a:cubicBezTo>
                  <a:cubicBezTo>
                    <a:pt x="2672708" y="981076"/>
                    <a:pt x="2793358" y="1355725"/>
                    <a:pt x="2814789" y="1352550"/>
                  </a:cubicBezTo>
                  <a:cubicBezTo>
                    <a:pt x="2836220" y="1349375"/>
                    <a:pt x="2764782" y="969963"/>
                    <a:pt x="2781451" y="966788"/>
                  </a:cubicBezTo>
                  <a:cubicBezTo>
                    <a:pt x="2798120" y="963613"/>
                    <a:pt x="2897339" y="1337469"/>
                    <a:pt x="2914801" y="1333500"/>
                  </a:cubicBezTo>
                  <a:cubicBezTo>
                    <a:pt x="2932264" y="1329531"/>
                    <a:pt x="2867176" y="947737"/>
                    <a:pt x="2886226" y="942975"/>
                  </a:cubicBezTo>
                  <a:cubicBezTo>
                    <a:pt x="2905276" y="938213"/>
                    <a:pt x="3009257" y="1308894"/>
                    <a:pt x="3029101" y="1304925"/>
                  </a:cubicBezTo>
                  <a:cubicBezTo>
                    <a:pt x="3048945" y="1300956"/>
                    <a:pt x="2983064" y="923925"/>
                    <a:pt x="3005289" y="919163"/>
                  </a:cubicBezTo>
                  <a:cubicBezTo>
                    <a:pt x="3027514" y="914400"/>
                    <a:pt x="3141020" y="1277938"/>
                    <a:pt x="3162451" y="1276350"/>
                  </a:cubicBezTo>
                  <a:cubicBezTo>
                    <a:pt x="3183882" y="1274762"/>
                    <a:pt x="3116413" y="914401"/>
                    <a:pt x="3133876" y="909638"/>
                  </a:cubicBezTo>
                  <a:cubicBezTo>
                    <a:pt x="3151339" y="904875"/>
                    <a:pt x="3248970" y="1250156"/>
                    <a:pt x="3267226" y="1247775"/>
                  </a:cubicBezTo>
                  <a:cubicBezTo>
                    <a:pt x="3285482" y="1245394"/>
                    <a:pt x="3227539" y="898525"/>
                    <a:pt x="3243414" y="895350"/>
                  </a:cubicBezTo>
                  <a:cubicBezTo>
                    <a:pt x="3259289" y="892175"/>
                    <a:pt x="3347395" y="1231106"/>
                    <a:pt x="3362476" y="1228725"/>
                  </a:cubicBezTo>
                  <a:cubicBezTo>
                    <a:pt x="3377557" y="1226344"/>
                    <a:pt x="3320407" y="884238"/>
                    <a:pt x="3333901" y="881063"/>
                  </a:cubicBezTo>
                  <a:cubicBezTo>
                    <a:pt x="3347395" y="877888"/>
                    <a:pt x="3426770" y="1212056"/>
                    <a:pt x="3443439" y="1209675"/>
                  </a:cubicBezTo>
                  <a:cubicBezTo>
                    <a:pt x="3460108" y="1207294"/>
                    <a:pt x="3416452" y="869950"/>
                    <a:pt x="3433914" y="866775"/>
                  </a:cubicBezTo>
                  <a:cubicBezTo>
                    <a:pt x="3451377" y="863600"/>
                    <a:pt x="3526783" y="1193800"/>
                    <a:pt x="3548214" y="1190625"/>
                  </a:cubicBezTo>
                  <a:cubicBezTo>
                    <a:pt x="3569645" y="1187450"/>
                    <a:pt x="3541864" y="848519"/>
                    <a:pt x="3562501" y="847725"/>
                  </a:cubicBezTo>
                  <a:cubicBezTo>
                    <a:pt x="3583138" y="846931"/>
                    <a:pt x="3653783" y="1187450"/>
                    <a:pt x="3672039" y="1185863"/>
                  </a:cubicBezTo>
                  <a:cubicBezTo>
                    <a:pt x="3690295" y="1184275"/>
                    <a:pt x="3655370" y="840581"/>
                    <a:pt x="3672039" y="838200"/>
                  </a:cubicBezTo>
                  <a:cubicBezTo>
                    <a:pt x="3688708" y="835819"/>
                    <a:pt x="3752207" y="1172369"/>
                    <a:pt x="3772051" y="1171575"/>
                  </a:cubicBezTo>
                  <a:cubicBezTo>
                    <a:pt x="3791895" y="1170781"/>
                    <a:pt x="3769670" y="833438"/>
                    <a:pt x="3791101" y="833438"/>
                  </a:cubicBezTo>
                  <a:cubicBezTo>
                    <a:pt x="3812532" y="833438"/>
                    <a:pt x="3883970" y="1174750"/>
                    <a:pt x="3900639" y="1171575"/>
                  </a:cubicBezTo>
                  <a:cubicBezTo>
                    <a:pt x="3917308" y="1168400"/>
                    <a:pt x="3870477" y="817563"/>
                    <a:pt x="3891114" y="814388"/>
                  </a:cubicBezTo>
                  <a:cubicBezTo>
                    <a:pt x="3911752" y="811213"/>
                    <a:pt x="4003827" y="1154906"/>
                    <a:pt x="4024464" y="1152525"/>
                  </a:cubicBezTo>
                  <a:cubicBezTo>
                    <a:pt x="4045101" y="1150144"/>
                    <a:pt x="3997477" y="803275"/>
                    <a:pt x="4014939" y="800100"/>
                  </a:cubicBezTo>
                  <a:cubicBezTo>
                    <a:pt x="4032402" y="796925"/>
                    <a:pt x="4118126" y="1136650"/>
                    <a:pt x="4129239" y="1133475"/>
                  </a:cubicBezTo>
                  <a:cubicBezTo>
                    <a:pt x="4140352" y="1130300"/>
                    <a:pt x="4063358" y="786606"/>
                    <a:pt x="4081614" y="781050"/>
                  </a:cubicBezTo>
                  <a:cubicBezTo>
                    <a:pt x="4099870" y="775494"/>
                    <a:pt x="4225282" y="1107282"/>
                    <a:pt x="4238776" y="1100138"/>
                  </a:cubicBezTo>
                  <a:cubicBezTo>
                    <a:pt x="4252270" y="1092994"/>
                    <a:pt x="4148289" y="741363"/>
                    <a:pt x="4162576" y="738188"/>
                  </a:cubicBezTo>
                  <a:cubicBezTo>
                    <a:pt x="4176863" y="735013"/>
                    <a:pt x="4315770" y="1089025"/>
                    <a:pt x="4324501" y="1081088"/>
                  </a:cubicBezTo>
                  <a:cubicBezTo>
                    <a:pt x="4333232" y="1073151"/>
                    <a:pt x="4199089" y="696119"/>
                    <a:pt x="4214964" y="690563"/>
                  </a:cubicBezTo>
                  <a:cubicBezTo>
                    <a:pt x="4230839" y="685007"/>
                    <a:pt x="4413401" y="1058069"/>
                    <a:pt x="4419751" y="1047750"/>
                  </a:cubicBezTo>
                  <a:cubicBezTo>
                    <a:pt x="4426101" y="1037431"/>
                    <a:pt x="4238777" y="638175"/>
                    <a:pt x="4253064" y="628650"/>
                  </a:cubicBezTo>
                  <a:cubicBezTo>
                    <a:pt x="4267351" y="619125"/>
                    <a:pt x="4498332" y="1002506"/>
                    <a:pt x="4505476" y="990600"/>
                  </a:cubicBezTo>
                  <a:cubicBezTo>
                    <a:pt x="4512620" y="978694"/>
                    <a:pt x="4284814" y="577057"/>
                    <a:pt x="4295926" y="557213"/>
                  </a:cubicBezTo>
                  <a:cubicBezTo>
                    <a:pt x="4307038" y="537369"/>
                    <a:pt x="4568182" y="885032"/>
                    <a:pt x="4572151" y="871538"/>
                  </a:cubicBezTo>
                  <a:cubicBezTo>
                    <a:pt x="4576120" y="858044"/>
                    <a:pt x="4307833" y="499269"/>
                    <a:pt x="4319739" y="476250"/>
                  </a:cubicBezTo>
                  <a:cubicBezTo>
                    <a:pt x="4331645" y="453231"/>
                    <a:pt x="4640414" y="745331"/>
                    <a:pt x="4643589" y="733425"/>
                  </a:cubicBezTo>
                  <a:cubicBezTo>
                    <a:pt x="4646764" y="721519"/>
                    <a:pt x="4330852" y="427038"/>
                    <a:pt x="4338789" y="404813"/>
                  </a:cubicBezTo>
                  <a:cubicBezTo>
                    <a:pt x="4346727" y="382588"/>
                    <a:pt x="4693595" y="609600"/>
                    <a:pt x="4691214" y="600075"/>
                  </a:cubicBezTo>
                  <a:cubicBezTo>
                    <a:pt x="4688833" y="590550"/>
                    <a:pt x="4321326" y="373063"/>
                    <a:pt x="4324501" y="347663"/>
                  </a:cubicBezTo>
                  <a:cubicBezTo>
                    <a:pt x="4327676" y="322263"/>
                    <a:pt x="4712645" y="454025"/>
                    <a:pt x="4710264" y="447675"/>
                  </a:cubicBezTo>
                  <a:cubicBezTo>
                    <a:pt x="4707883" y="441325"/>
                    <a:pt x="4314976" y="338138"/>
                    <a:pt x="4310214" y="309563"/>
                  </a:cubicBezTo>
                  <a:cubicBezTo>
                    <a:pt x="4305452" y="280988"/>
                    <a:pt x="4693595" y="284162"/>
                    <a:pt x="4681689" y="276225"/>
                  </a:cubicBezTo>
                  <a:cubicBezTo>
                    <a:pt x="4669783" y="268288"/>
                    <a:pt x="4253064" y="284163"/>
                    <a:pt x="4238776" y="261938"/>
                  </a:cubicBezTo>
                  <a:cubicBezTo>
                    <a:pt x="4224488" y="239713"/>
                    <a:pt x="4600726" y="149225"/>
                    <a:pt x="4595964" y="142875"/>
                  </a:cubicBezTo>
                  <a:cubicBezTo>
                    <a:pt x="4591202" y="136525"/>
                    <a:pt x="4234807" y="247650"/>
                    <a:pt x="4210201" y="223838"/>
                  </a:cubicBezTo>
                  <a:cubicBezTo>
                    <a:pt x="4185595" y="200026"/>
                    <a:pt x="4448326" y="0"/>
                    <a:pt x="4448326" y="0"/>
                  </a:cubicBezTo>
                </a:path>
              </a:pathLst>
            </a:custGeom>
            <a:ln w="127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2" name="Freeform 251"/>
            <p:cNvSpPr/>
            <p:nvPr/>
          </p:nvSpPr>
          <p:spPr>
            <a:xfrm>
              <a:off x="3923881" y="1703196"/>
              <a:ext cx="3743046" cy="3156119"/>
            </a:xfrm>
            <a:custGeom>
              <a:avLst/>
              <a:gdLst>
                <a:gd name="connsiteX0" fmla="*/ 0 w 3743046"/>
                <a:gd name="connsiteY0" fmla="*/ 2868804 h 3156119"/>
                <a:gd name="connsiteX1" fmla="*/ 251209 w 3743046"/>
                <a:gd name="connsiteY1" fmla="*/ 3155182 h 3156119"/>
                <a:gd name="connsiteX2" fmla="*/ 105508 w 3743046"/>
                <a:gd name="connsiteY2" fmla="*/ 2783393 h 3156119"/>
                <a:gd name="connsiteX3" fmla="*/ 331596 w 3743046"/>
                <a:gd name="connsiteY3" fmla="*/ 3099916 h 3156119"/>
                <a:gd name="connsiteX4" fmla="*/ 200967 w 3743046"/>
                <a:gd name="connsiteY4" fmla="*/ 2713055 h 3156119"/>
                <a:gd name="connsiteX5" fmla="*/ 417007 w 3743046"/>
                <a:gd name="connsiteY5" fmla="*/ 3044650 h 3156119"/>
                <a:gd name="connsiteX6" fmla="*/ 291403 w 3743046"/>
                <a:gd name="connsiteY6" fmla="*/ 2647740 h 3156119"/>
                <a:gd name="connsiteX7" fmla="*/ 512466 w 3743046"/>
                <a:gd name="connsiteY7" fmla="*/ 2979336 h 3156119"/>
                <a:gd name="connsiteX8" fmla="*/ 381838 w 3743046"/>
                <a:gd name="connsiteY8" fmla="*/ 2597499 h 3156119"/>
                <a:gd name="connsiteX9" fmla="*/ 612950 w 3743046"/>
                <a:gd name="connsiteY9" fmla="*/ 2903973 h 3156119"/>
                <a:gd name="connsiteX10" fmla="*/ 497394 w 3743046"/>
                <a:gd name="connsiteY10" fmla="*/ 2527160 h 3156119"/>
                <a:gd name="connsiteX11" fmla="*/ 713433 w 3743046"/>
                <a:gd name="connsiteY11" fmla="*/ 2823586 h 3156119"/>
                <a:gd name="connsiteX12" fmla="*/ 597877 w 3743046"/>
                <a:gd name="connsiteY12" fmla="*/ 2466870 h 3156119"/>
                <a:gd name="connsiteX13" fmla="*/ 803868 w 3743046"/>
                <a:gd name="connsiteY13" fmla="*/ 2778369 h 3156119"/>
                <a:gd name="connsiteX14" fmla="*/ 713433 w 3743046"/>
                <a:gd name="connsiteY14" fmla="*/ 2401556 h 3156119"/>
                <a:gd name="connsiteX15" fmla="*/ 909376 w 3743046"/>
                <a:gd name="connsiteY15" fmla="*/ 2743200 h 3156119"/>
                <a:gd name="connsiteX16" fmla="*/ 828989 w 3743046"/>
                <a:gd name="connsiteY16" fmla="*/ 2341266 h 3156119"/>
                <a:gd name="connsiteX17" fmla="*/ 1024932 w 3743046"/>
                <a:gd name="connsiteY17" fmla="*/ 2697982 h 3156119"/>
                <a:gd name="connsiteX18" fmla="*/ 924449 w 3743046"/>
                <a:gd name="connsiteY18" fmla="*/ 2291024 h 3156119"/>
                <a:gd name="connsiteX19" fmla="*/ 1135464 w 3743046"/>
                <a:gd name="connsiteY19" fmla="*/ 2652764 h 3156119"/>
                <a:gd name="connsiteX20" fmla="*/ 1060101 w 3743046"/>
                <a:gd name="connsiteY20" fmla="*/ 2240782 h 3156119"/>
                <a:gd name="connsiteX21" fmla="*/ 1256044 w 3743046"/>
                <a:gd name="connsiteY21" fmla="*/ 2617595 h 3156119"/>
                <a:gd name="connsiteX22" fmla="*/ 1180682 w 3743046"/>
                <a:gd name="connsiteY22" fmla="*/ 2195564 h 3156119"/>
                <a:gd name="connsiteX23" fmla="*/ 1381649 w 3743046"/>
                <a:gd name="connsiteY23" fmla="*/ 2582426 h 3156119"/>
                <a:gd name="connsiteX24" fmla="*/ 1311310 w 3743046"/>
                <a:gd name="connsiteY24" fmla="*/ 2170444 h 3156119"/>
                <a:gd name="connsiteX25" fmla="*/ 1316334 w 3743046"/>
                <a:gd name="connsiteY25" fmla="*/ 2150347 h 3156119"/>
                <a:gd name="connsiteX26" fmla="*/ 1487156 w 3743046"/>
                <a:gd name="connsiteY26" fmla="*/ 2547257 h 3156119"/>
                <a:gd name="connsiteX27" fmla="*/ 1406770 w 3743046"/>
                <a:gd name="connsiteY27" fmla="*/ 2130250 h 3156119"/>
                <a:gd name="connsiteX28" fmla="*/ 1597688 w 3743046"/>
                <a:gd name="connsiteY28" fmla="*/ 2512088 h 3156119"/>
                <a:gd name="connsiteX29" fmla="*/ 1522326 w 3743046"/>
                <a:gd name="connsiteY29" fmla="*/ 2115178 h 3156119"/>
                <a:gd name="connsiteX30" fmla="*/ 1683099 w 3743046"/>
                <a:gd name="connsiteY30" fmla="*/ 2486967 h 3156119"/>
                <a:gd name="connsiteX31" fmla="*/ 1627833 w 3743046"/>
                <a:gd name="connsiteY31" fmla="*/ 2090057 h 3156119"/>
                <a:gd name="connsiteX32" fmla="*/ 1778559 w 3743046"/>
                <a:gd name="connsiteY32" fmla="*/ 2466870 h 3156119"/>
                <a:gd name="connsiteX33" fmla="*/ 1753438 w 3743046"/>
                <a:gd name="connsiteY33" fmla="*/ 2064936 h 3156119"/>
                <a:gd name="connsiteX34" fmla="*/ 1894115 w 3743046"/>
                <a:gd name="connsiteY34" fmla="*/ 2436725 h 3156119"/>
                <a:gd name="connsiteX35" fmla="*/ 1868994 w 3743046"/>
                <a:gd name="connsiteY35" fmla="*/ 2054888 h 3156119"/>
                <a:gd name="connsiteX36" fmla="*/ 2004646 w 3743046"/>
                <a:gd name="connsiteY36" fmla="*/ 2416628 h 3156119"/>
                <a:gd name="connsiteX37" fmla="*/ 1974501 w 3743046"/>
                <a:gd name="connsiteY37" fmla="*/ 2029767 h 3156119"/>
                <a:gd name="connsiteX38" fmla="*/ 2130251 w 3743046"/>
                <a:gd name="connsiteY38" fmla="*/ 2386483 h 3156119"/>
                <a:gd name="connsiteX39" fmla="*/ 2110154 w 3743046"/>
                <a:gd name="connsiteY39" fmla="*/ 2009670 h 3156119"/>
                <a:gd name="connsiteX40" fmla="*/ 2245807 w 3743046"/>
                <a:gd name="connsiteY40" fmla="*/ 2341266 h 3156119"/>
                <a:gd name="connsiteX41" fmla="*/ 2225710 w 3743046"/>
                <a:gd name="connsiteY41" fmla="*/ 1994597 h 3156119"/>
                <a:gd name="connsiteX42" fmla="*/ 2346290 w 3743046"/>
                <a:gd name="connsiteY42" fmla="*/ 2336241 h 3156119"/>
                <a:gd name="connsiteX43" fmla="*/ 2326194 w 3743046"/>
                <a:gd name="connsiteY43" fmla="*/ 1979525 h 3156119"/>
                <a:gd name="connsiteX44" fmla="*/ 2431701 w 3743046"/>
                <a:gd name="connsiteY44" fmla="*/ 2311120 h 3156119"/>
                <a:gd name="connsiteX45" fmla="*/ 2416629 w 3743046"/>
                <a:gd name="connsiteY45" fmla="*/ 1964452 h 3156119"/>
                <a:gd name="connsiteX46" fmla="*/ 2522137 w 3743046"/>
                <a:gd name="connsiteY46" fmla="*/ 2296048 h 3156119"/>
                <a:gd name="connsiteX47" fmla="*/ 2527161 w 3743046"/>
                <a:gd name="connsiteY47" fmla="*/ 1949380 h 3156119"/>
                <a:gd name="connsiteX48" fmla="*/ 2647741 w 3743046"/>
                <a:gd name="connsiteY48" fmla="*/ 2286000 h 3156119"/>
                <a:gd name="connsiteX49" fmla="*/ 2647741 w 3743046"/>
                <a:gd name="connsiteY49" fmla="*/ 1944356 h 3156119"/>
                <a:gd name="connsiteX50" fmla="*/ 2748224 w 3743046"/>
                <a:gd name="connsiteY50" fmla="*/ 2275951 h 3156119"/>
                <a:gd name="connsiteX51" fmla="*/ 2763297 w 3743046"/>
                <a:gd name="connsiteY51" fmla="*/ 1929283 h 3156119"/>
                <a:gd name="connsiteX52" fmla="*/ 2863781 w 3743046"/>
                <a:gd name="connsiteY52" fmla="*/ 2270927 h 3156119"/>
                <a:gd name="connsiteX53" fmla="*/ 2868805 w 3743046"/>
                <a:gd name="connsiteY53" fmla="*/ 1929283 h 3156119"/>
                <a:gd name="connsiteX54" fmla="*/ 2989385 w 3743046"/>
                <a:gd name="connsiteY54" fmla="*/ 2255855 h 3156119"/>
                <a:gd name="connsiteX55" fmla="*/ 2984361 w 3743046"/>
                <a:gd name="connsiteY55" fmla="*/ 1909186 h 3156119"/>
                <a:gd name="connsiteX56" fmla="*/ 3114989 w 3743046"/>
                <a:gd name="connsiteY56" fmla="*/ 2235758 h 3156119"/>
                <a:gd name="connsiteX57" fmla="*/ 3084844 w 3743046"/>
                <a:gd name="connsiteY57" fmla="*/ 1894114 h 3156119"/>
                <a:gd name="connsiteX58" fmla="*/ 3200400 w 3743046"/>
                <a:gd name="connsiteY58" fmla="*/ 2215661 h 3156119"/>
                <a:gd name="connsiteX59" fmla="*/ 3150159 w 3743046"/>
                <a:gd name="connsiteY59" fmla="*/ 1868993 h 3156119"/>
                <a:gd name="connsiteX60" fmla="*/ 3315956 w 3743046"/>
                <a:gd name="connsiteY60" fmla="*/ 2185516 h 3156119"/>
                <a:gd name="connsiteX61" fmla="*/ 3220497 w 3743046"/>
                <a:gd name="connsiteY61" fmla="*/ 1813727 h 3156119"/>
                <a:gd name="connsiteX62" fmla="*/ 3411416 w 3743046"/>
                <a:gd name="connsiteY62" fmla="*/ 2155371 h 3156119"/>
                <a:gd name="connsiteX63" fmla="*/ 3270739 w 3743046"/>
                <a:gd name="connsiteY63" fmla="*/ 1768509 h 3156119"/>
                <a:gd name="connsiteX64" fmla="*/ 3501851 w 3743046"/>
                <a:gd name="connsiteY64" fmla="*/ 2105129 h 3156119"/>
                <a:gd name="connsiteX65" fmla="*/ 3315956 w 3743046"/>
                <a:gd name="connsiteY65" fmla="*/ 1698171 h 3156119"/>
                <a:gd name="connsiteX66" fmla="*/ 3567165 w 3743046"/>
                <a:gd name="connsiteY66" fmla="*/ 2039815 h 3156119"/>
                <a:gd name="connsiteX67" fmla="*/ 3346101 w 3743046"/>
                <a:gd name="connsiteY67" fmla="*/ 1622808 h 3156119"/>
                <a:gd name="connsiteX68" fmla="*/ 3637504 w 3743046"/>
                <a:gd name="connsiteY68" fmla="*/ 1899138 h 3156119"/>
                <a:gd name="connsiteX69" fmla="*/ 3371222 w 3743046"/>
                <a:gd name="connsiteY69" fmla="*/ 1552470 h 3156119"/>
                <a:gd name="connsiteX70" fmla="*/ 3707842 w 3743046"/>
                <a:gd name="connsiteY70" fmla="*/ 1763485 h 3156119"/>
                <a:gd name="connsiteX71" fmla="*/ 3376246 w 3743046"/>
                <a:gd name="connsiteY71" fmla="*/ 1482131 h 3156119"/>
                <a:gd name="connsiteX72" fmla="*/ 3743011 w 3743046"/>
                <a:gd name="connsiteY72" fmla="*/ 1607736 h 3156119"/>
                <a:gd name="connsiteX73" fmla="*/ 3351126 w 3743046"/>
                <a:gd name="connsiteY73" fmla="*/ 1421841 h 3156119"/>
                <a:gd name="connsiteX74" fmla="*/ 3722915 w 3743046"/>
                <a:gd name="connsiteY74" fmla="*/ 1451986 h 3156119"/>
                <a:gd name="connsiteX75" fmla="*/ 3326005 w 3743046"/>
                <a:gd name="connsiteY75" fmla="*/ 1391696 h 3156119"/>
                <a:gd name="connsiteX76" fmla="*/ 3672673 w 3743046"/>
                <a:gd name="connsiteY76" fmla="*/ 1296237 h 3156119"/>
                <a:gd name="connsiteX77" fmla="*/ 3280787 w 3743046"/>
                <a:gd name="connsiteY77" fmla="*/ 1346479 h 3156119"/>
                <a:gd name="connsiteX78" fmla="*/ 3552093 w 3743046"/>
                <a:gd name="connsiteY78" fmla="*/ 1180681 h 3156119"/>
                <a:gd name="connsiteX79" fmla="*/ 3235570 w 3743046"/>
                <a:gd name="connsiteY79" fmla="*/ 1296237 h 3156119"/>
                <a:gd name="connsiteX80" fmla="*/ 3426488 w 3743046"/>
                <a:gd name="connsiteY80" fmla="*/ 1045028 h 3156119"/>
                <a:gd name="connsiteX81" fmla="*/ 3089868 w 3743046"/>
                <a:gd name="connsiteY81" fmla="*/ 1251019 h 3156119"/>
                <a:gd name="connsiteX82" fmla="*/ 3250642 w 3743046"/>
                <a:gd name="connsiteY82" fmla="*/ 929472 h 3156119"/>
                <a:gd name="connsiteX83" fmla="*/ 2979337 w 3743046"/>
                <a:gd name="connsiteY83" fmla="*/ 1185705 h 3156119"/>
                <a:gd name="connsiteX84" fmla="*/ 3104941 w 3743046"/>
                <a:gd name="connsiteY84" fmla="*/ 869182 h 3156119"/>
                <a:gd name="connsiteX85" fmla="*/ 2843684 w 3743046"/>
                <a:gd name="connsiteY85" fmla="*/ 1125415 h 3156119"/>
                <a:gd name="connsiteX86" fmla="*/ 2929095 w 3743046"/>
                <a:gd name="connsiteY86" fmla="*/ 788795 h 3156119"/>
                <a:gd name="connsiteX87" fmla="*/ 2687934 w 3743046"/>
                <a:gd name="connsiteY87" fmla="*/ 1050052 h 3156119"/>
                <a:gd name="connsiteX88" fmla="*/ 2803490 w 3743046"/>
                <a:gd name="connsiteY88" fmla="*/ 728505 h 3156119"/>
                <a:gd name="connsiteX89" fmla="*/ 2532185 w 3743046"/>
                <a:gd name="connsiteY89" fmla="*/ 974690 h 3156119"/>
                <a:gd name="connsiteX90" fmla="*/ 2647741 w 3743046"/>
                <a:gd name="connsiteY90" fmla="*/ 628022 h 3156119"/>
                <a:gd name="connsiteX91" fmla="*/ 2411605 w 3743046"/>
                <a:gd name="connsiteY91" fmla="*/ 894303 h 3156119"/>
                <a:gd name="connsiteX92" fmla="*/ 2532185 w 3743046"/>
                <a:gd name="connsiteY92" fmla="*/ 547635 h 3156119"/>
                <a:gd name="connsiteX93" fmla="*/ 2311121 w 3743046"/>
                <a:gd name="connsiteY93" fmla="*/ 798844 h 3156119"/>
                <a:gd name="connsiteX94" fmla="*/ 2426677 w 3743046"/>
                <a:gd name="connsiteY94" fmla="*/ 492369 h 3156119"/>
                <a:gd name="connsiteX95" fmla="*/ 2185517 w 3743046"/>
                <a:gd name="connsiteY95" fmla="*/ 693336 h 3156119"/>
                <a:gd name="connsiteX96" fmla="*/ 2321170 w 3743046"/>
                <a:gd name="connsiteY96" fmla="*/ 411982 h 3156119"/>
                <a:gd name="connsiteX97" fmla="*/ 2064937 w 3743046"/>
                <a:gd name="connsiteY97" fmla="*/ 597877 h 3156119"/>
                <a:gd name="connsiteX98" fmla="*/ 2225710 w 3743046"/>
                <a:gd name="connsiteY98" fmla="*/ 341644 h 3156119"/>
                <a:gd name="connsiteX99" fmla="*/ 1944356 w 3743046"/>
                <a:gd name="connsiteY99" fmla="*/ 507441 h 3156119"/>
                <a:gd name="connsiteX100" fmla="*/ 2150348 w 3743046"/>
                <a:gd name="connsiteY100" fmla="*/ 251208 h 3156119"/>
                <a:gd name="connsiteX101" fmla="*/ 1858945 w 3743046"/>
                <a:gd name="connsiteY101" fmla="*/ 381837 h 3156119"/>
                <a:gd name="connsiteX102" fmla="*/ 2080009 w 3743046"/>
                <a:gd name="connsiteY102" fmla="*/ 150725 h 3156119"/>
                <a:gd name="connsiteX103" fmla="*/ 1753438 w 3743046"/>
                <a:gd name="connsiteY103" fmla="*/ 256233 h 3156119"/>
                <a:gd name="connsiteX104" fmla="*/ 1994598 w 3743046"/>
                <a:gd name="connsiteY104" fmla="*/ 40193 h 3156119"/>
                <a:gd name="connsiteX105" fmla="*/ 1703196 w 3743046"/>
                <a:gd name="connsiteY105" fmla="*/ 120580 h 3156119"/>
                <a:gd name="connsiteX106" fmla="*/ 1959429 w 3743046"/>
                <a:gd name="connsiteY106" fmla="*/ 0 h 3156119"/>
                <a:gd name="connsiteX0" fmla="*/ 0 w 3743046"/>
                <a:gd name="connsiteY0" fmla="*/ 2868804 h 3156119"/>
                <a:gd name="connsiteX1" fmla="*/ 251209 w 3743046"/>
                <a:gd name="connsiteY1" fmla="*/ 3155182 h 3156119"/>
                <a:gd name="connsiteX2" fmla="*/ 105508 w 3743046"/>
                <a:gd name="connsiteY2" fmla="*/ 2783393 h 3156119"/>
                <a:gd name="connsiteX3" fmla="*/ 331596 w 3743046"/>
                <a:gd name="connsiteY3" fmla="*/ 3099916 h 3156119"/>
                <a:gd name="connsiteX4" fmla="*/ 200967 w 3743046"/>
                <a:gd name="connsiteY4" fmla="*/ 2713055 h 3156119"/>
                <a:gd name="connsiteX5" fmla="*/ 417007 w 3743046"/>
                <a:gd name="connsiteY5" fmla="*/ 3044650 h 3156119"/>
                <a:gd name="connsiteX6" fmla="*/ 291403 w 3743046"/>
                <a:gd name="connsiteY6" fmla="*/ 2647740 h 3156119"/>
                <a:gd name="connsiteX7" fmla="*/ 512466 w 3743046"/>
                <a:gd name="connsiteY7" fmla="*/ 2979336 h 3156119"/>
                <a:gd name="connsiteX8" fmla="*/ 381838 w 3743046"/>
                <a:gd name="connsiteY8" fmla="*/ 2597499 h 3156119"/>
                <a:gd name="connsiteX9" fmla="*/ 612950 w 3743046"/>
                <a:gd name="connsiteY9" fmla="*/ 2903973 h 3156119"/>
                <a:gd name="connsiteX10" fmla="*/ 497394 w 3743046"/>
                <a:gd name="connsiteY10" fmla="*/ 2527160 h 3156119"/>
                <a:gd name="connsiteX11" fmla="*/ 713433 w 3743046"/>
                <a:gd name="connsiteY11" fmla="*/ 2823586 h 3156119"/>
                <a:gd name="connsiteX12" fmla="*/ 597877 w 3743046"/>
                <a:gd name="connsiteY12" fmla="*/ 2466870 h 3156119"/>
                <a:gd name="connsiteX13" fmla="*/ 803868 w 3743046"/>
                <a:gd name="connsiteY13" fmla="*/ 2778369 h 3156119"/>
                <a:gd name="connsiteX14" fmla="*/ 713433 w 3743046"/>
                <a:gd name="connsiteY14" fmla="*/ 2401556 h 3156119"/>
                <a:gd name="connsiteX15" fmla="*/ 909376 w 3743046"/>
                <a:gd name="connsiteY15" fmla="*/ 2743200 h 3156119"/>
                <a:gd name="connsiteX16" fmla="*/ 828989 w 3743046"/>
                <a:gd name="connsiteY16" fmla="*/ 2341266 h 3156119"/>
                <a:gd name="connsiteX17" fmla="*/ 1024932 w 3743046"/>
                <a:gd name="connsiteY17" fmla="*/ 2697982 h 3156119"/>
                <a:gd name="connsiteX18" fmla="*/ 924449 w 3743046"/>
                <a:gd name="connsiteY18" fmla="*/ 2291024 h 3156119"/>
                <a:gd name="connsiteX19" fmla="*/ 1135464 w 3743046"/>
                <a:gd name="connsiteY19" fmla="*/ 2652764 h 3156119"/>
                <a:gd name="connsiteX20" fmla="*/ 1060101 w 3743046"/>
                <a:gd name="connsiteY20" fmla="*/ 2240782 h 3156119"/>
                <a:gd name="connsiteX21" fmla="*/ 1256044 w 3743046"/>
                <a:gd name="connsiteY21" fmla="*/ 2617595 h 3156119"/>
                <a:gd name="connsiteX22" fmla="*/ 1180682 w 3743046"/>
                <a:gd name="connsiteY22" fmla="*/ 2195564 h 3156119"/>
                <a:gd name="connsiteX23" fmla="*/ 1381649 w 3743046"/>
                <a:gd name="connsiteY23" fmla="*/ 2582426 h 3156119"/>
                <a:gd name="connsiteX24" fmla="*/ 1311310 w 3743046"/>
                <a:gd name="connsiteY24" fmla="*/ 2170444 h 3156119"/>
                <a:gd name="connsiteX25" fmla="*/ 1341455 w 3743046"/>
                <a:gd name="connsiteY25" fmla="*/ 2170444 h 3156119"/>
                <a:gd name="connsiteX26" fmla="*/ 1487156 w 3743046"/>
                <a:gd name="connsiteY26" fmla="*/ 2547257 h 3156119"/>
                <a:gd name="connsiteX27" fmla="*/ 1406770 w 3743046"/>
                <a:gd name="connsiteY27" fmla="*/ 2130250 h 3156119"/>
                <a:gd name="connsiteX28" fmla="*/ 1597688 w 3743046"/>
                <a:gd name="connsiteY28" fmla="*/ 2512088 h 3156119"/>
                <a:gd name="connsiteX29" fmla="*/ 1522326 w 3743046"/>
                <a:gd name="connsiteY29" fmla="*/ 2115178 h 3156119"/>
                <a:gd name="connsiteX30" fmla="*/ 1683099 w 3743046"/>
                <a:gd name="connsiteY30" fmla="*/ 2486967 h 3156119"/>
                <a:gd name="connsiteX31" fmla="*/ 1627833 w 3743046"/>
                <a:gd name="connsiteY31" fmla="*/ 2090057 h 3156119"/>
                <a:gd name="connsiteX32" fmla="*/ 1778559 w 3743046"/>
                <a:gd name="connsiteY32" fmla="*/ 2466870 h 3156119"/>
                <a:gd name="connsiteX33" fmla="*/ 1753438 w 3743046"/>
                <a:gd name="connsiteY33" fmla="*/ 2064936 h 3156119"/>
                <a:gd name="connsiteX34" fmla="*/ 1894115 w 3743046"/>
                <a:gd name="connsiteY34" fmla="*/ 2436725 h 3156119"/>
                <a:gd name="connsiteX35" fmla="*/ 1868994 w 3743046"/>
                <a:gd name="connsiteY35" fmla="*/ 2054888 h 3156119"/>
                <a:gd name="connsiteX36" fmla="*/ 2004646 w 3743046"/>
                <a:gd name="connsiteY36" fmla="*/ 2416628 h 3156119"/>
                <a:gd name="connsiteX37" fmla="*/ 1974501 w 3743046"/>
                <a:gd name="connsiteY37" fmla="*/ 2029767 h 3156119"/>
                <a:gd name="connsiteX38" fmla="*/ 2130251 w 3743046"/>
                <a:gd name="connsiteY38" fmla="*/ 2386483 h 3156119"/>
                <a:gd name="connsiteX39" fmla="*/ 2110154 w 3743046"/>
                <a:gd name="connsiteY39" fmla="*/ 2009670 h 3156119"/>
                <a:gd name="connsiteX40" fmla="*/ 2245807 w 3743046"/>
                <a:gd name="connsiteY40" fmla="*/ 2341266 h 3156119"/>
                <a:gd name="connsiteX41" fmla="*/ 2225710 w 3743046"/>
                <a:gd name="connsiteY41" fmla="*/ 1994597 h 3156119"/>
                <a:gd name="connsiteX42" fmla="*/ 2346290 w 3743046"/>
                <a:gd name="connsiteY42" fmla="*/ 2336241 h 3156119"/>
                <a:gd name="connsiteX43" fmla="*/ 2326194 w 3743046"/>
                <a:gd name="connsiteY43" fmla="*/ 1979525 h 3156119"/>
                <a:gd name="connsiteX44" fmla="*/ 2431701 w 3743046"/>
                <a:gd name="connsiteY44" fmla="*/ 2311120 h 3156119"/>
                <a:gd name="connsiteX45" fmla="*/ 2416629 w 3743046"/>
                <a:gd name="connsiteY45" fmla="*/ 1964452 h 3156119"/>
                <a:gd name="connsiteX46" fmla="*/ 2522137 w 3743046"/>
                <a:gd name="connsiteY46" fmla="*/ 2296048 h 3156119"/>
                <a:gd name="connsiteX47" fmla="*/ 2527161 w 3743046"/>
                <a:gd name="connsiteY47" fmla="*/ 1949380 h 3156119"/>
                <a:gd name="connsiteX48" fmla="*/ 2647741 w 3743046"/>
                <a:gd name="connsiteY48" fmla="*/ 2286000 h 3156119"/>
                <a:gd name="connsiteX49" fmla="*/ 2647741 w 3743046"/>
                <a:gd name="connsiteY49" fmla="*/ 1944356 h 3156119"/>
                <a:gd name="connsiteX50" fmla="*/ 2748224 w 3743046"/>
                <a:gd name="connsiteY50" fmla="*/ 2275951 h 3156119"/>
                <a:gd name="connsiteX51" fmla="*/ 2763297 w 3743046"/>
                <a:gd name="connsiteY51" fmla="*/ 1929283 h 3156119"/>
                <a:gd name="connsiteX52" fmla="*/ 2863781 w 3743046"/>
                <a:gd name="connsiteY52" fmla="*/ 2270927 h 3156119"/>
                <a:gd name="connsiteX53" fmla="*/ 2868805 w 3743046"/>
                <a:gd name="connsiteY53" fmla="*/ 1929283 h 3156119"/>
                <a:gd name="connsiteX54" fmla="*/ 2989385 w 3743046"/>
                <a:gd name="connsiteY54" fmla="*/ 2255855 h 3156119"/>
                <a:gd name="connsiteX55" fmla="*/ 2984361 w 3743046"/>
                <a:gd name="connsiteY55" fmla="*/ 1909186 h 3156119"/>
                <a:gd name="connsiteX56" fmla="*/ 3114989 w 3743046"/>
                <a:gd name="connsiteY56" fmla="*/ 2235758 h 3156119"/>
                <a:gd name="connsiteX57" fmla="*/ 3084844 w 3743046"/>
                <a:gd name="connsiteY57" fmla="*/ 1894114 h 3156119"/>
                <a:gd name="connsiteX58" fmla="*/ 3200400 w 3743046"/>
                <a:gd name="connsiteY58" fmla="*/ 2215661 h 3156119"/>
                <a:gd name="connsiteX59" fmla="*/ 3150159 w 3743046"/>
                <a:gd name="connsiteY59" fmla="*/ 1868993 h 3156119"/>
                <a:gd name="connsiteX60" fmla="*/ 3315956 w 3743046"/>
                <a:gd name="connsiteY60" fmla="*/ 2185516 h 3156119"/>
                <a:gd name="connsiteX61" fmla="*/ 3220497 w 3743046"/>
                <a:gd name="connsiteY61" fmla="*/ 1813727 h 3156119"/>
                <a:gd name="connsiteX62" fmla="*/ 3411416 w 3743046"/>
                <a:gd name="connsiteY62" fmla="*/ 2155371 h 3156119"/>
                <a:gd name="connsiteX63" fmla="*/ 3270739 w 3743046"/>
                <a:gd name="connsiteY63" fmla="*/ 1768509 h 3156119"/>
                <a:gd name="connsiteX64" fmla="*/ 3501851 w 3743046"/>
                <a:gd name="connsiteY64" fmla="*/ 2105129 h 3156119"/>
                <a:gd name="connsiteX65" fmla="*/ 3315956 w 3743046"/>
                <a:gd name="connsiteY65" fmla="*/ 1698171 h 3156119"/>
                <a:gd name="connsiteX66" fmla="*/ 3567165 w 3743046"/>
                <a:gd name="connsiteY66" fmla="*/ 2039815 h 3156119"/>
                <a:gd name="connsiteX67" fmla="*/ 3346101 w 3743046"/>
                <a:gd name="connsiteY67" fmla="*/ 1622808 h 3156119"/>
                <a:gd name="connsiteX68" fmla="*/ 3637504 w 3743046"/>
                <a:gd name="connsiteY68" fmla="*/ 1899138 h 3156119"/>
                <a:gd name="connsiteX69" fmla="*/ 3371222 w 3743046"/>
                <a:gd name="connsiteY69" fmla="*/ 1552470 h 3156119"/>
                <a:gd name="connsiteX70" fmla="*/ 3707842 w 3743046"/>
                <a:gd name="connsiteY70" fmla="*/ 1763485 h 3156119"/>
                <a:gd name="connsiteX71" fmla="*/ 3376246 w 3743046"/>
                <a:gd name="connsiteY71" fmla="*/ 1482131 h 3156119"/>
                <a:gd name="connsiteX72" fmla="*/ 3743011 w 3743046"/>
                <a:gd name="connsiteY72" fmla="*/ 1607736 h 3156119"/>
                <a:gd name="connsiteX73" fmla="*/ 3351126 w 3743046"/>
                <a:gd name="connsiteY73" fmla="*/ 1421841 h 3156119"/>
                <a:gd name="connsiteX74" fmla="*/ 3722915 w 3743046"/>
                <a:gd name="connsiteY74" fmla="*/ 1451986 h 3156119"/>
                <a:gd name="connsiteX75" fmla="*/ 3326005 w 3743046"/>
                <a:gd name="connsiteY75" fmla="*/ 1391696 h 3156119"/>
                <a:gd name="connsiteX76" fmla="*/ 3672673 w 3743046"/>
                <a:gd name="connsiteY76" fmla="*/ 1296237 h 3156119"/>
                <a:gd name="connsiteX77" fmla="*/ 3280787 w 3743046"/>
                <a:gd name="connsiteY77" fmla="*/ 1346479 h 3156119"/>
                <a:gd name="connsiteX78" fmla="*/ 3552093 w 3743046"/>
                <a:gd name="connsiteY78" fmla="*/ 1180681 h 3156119"/>
                <a:gd name="connsiteX79" fmla="*/ 3235570 w 3743046"/>
                <a:gd name="connsiteY79" fmla="*/ 1296237 h 3156119"/>
                <a:gd name="connsiteX80" fmla="*/ 3426488 w 3743046"/>
                <a:gd name="connsiteY80" fmla="*/ 1045028 h 3156119"/>
                <a:gd name="connsiteX81" fmla="*/ 3089868 w 3743046"/>
                <a:gd name="connsiteY81" fmla="*/ 1251019 h 3156119"/>
                <a:gd name="connsiteX82" fmla="*/ 3250642 w 3743046"/>
                <a:gd name="connsiteY82" fmla="*/ 929472 h 3156119"/>
                <a:gd name="connsiteX83" fmla="*/ 2979337 w 3743046"/>
                <a:gd name="connsiteY83" fmla="*/ 1185705 h 3156119"/>
                <a:gd name="connsiteX84" fmla="*/ 3104941 w 3743046"/>
                <a:gd name="connsiteY84" fmla="*/ 869182 h 3156119"/>
                <a:gd name="connsiteX85" fmla="*/ 2843684 w 3743046"/>
                <a:gd name="connsiteY85" fmla="*/ 1125415 h 3156119"/>
                <a:gd name="connsiteX86" fmla="*/ 2929095 w 3743046"/>
                <a:gd name="connsiteY86" fmla="*/ 788795 h 3156119"/>
                <a:gd name="connsiteX87" fmla="*/ 2687934 w 3743046"/>
                <a:gd name="connsiteY87" fmla="*/ 1050052 h 3156119"/>
                <a:gd name="connsiteX88" fmla="*/ 2803490 w 3743046"/>
                <a:gd name="connsiteY88" fmla="*/ 728505 h 3156119"/>
                <a:gd name="connsiteX89" fmla="*/ 2532185 w 3743046"/>
                <a:gd name="connsiteY89" fmla="*/ 974690 h 3156119"/>
                <a:gd name="connsiteX90" fmla="*/ 2647741 w 3743046"/>
                <a:gd name="connsiteY90" fmla="*/ 628022 h 3156119"/>
                <a:gd name="connsiteX91" fmla="*/ 2411605 w 3743046"/>
                <a:gd name="connsiteY91" fmla="*/ 894303 h 3156119"/>
                <a:gd name="connsiteX92" fmla="*/ 2532185 w 3743046"/>
                <a:gd name="connsiteY92" fmla="*/ 547635 h 3156119"/>
                <a:gd name="connsiteX93" fmla="*/ 2311121 w 3743046"/>
                <a:gd name="connsiteY93" fmla="*/ 798844 h 3156119"/>
                <a:gd name="connsiteX94" fmla="*/ 2426677 w 3743046"/>
                <a:gd name="connsiteY94" fmla="*/ 492369 h 3156119"/>
                <a:gd name="connsiteX95" fmla="*/ 2185517 w 3743046"/>
                <a:gd name="connsiteY95" fmla="*/ 693336 h 3156119"/>
                <a:gd name="connsiteX96" fmla="*/ 2321170 w 3743046"/>
                <a:gd name="connsiteY96" fmla="*/ 411982 h 3156119"/>
                <a:gd name="connsiteX97" fmla="*/ 2064937 w 3743046"/>
                <a:gd name="connsiteY97" fmla="*/ 597877 h 3156119"/>
                <a:gd name="connsiteX98" fmla="*/ 2225710 w 3743046"/>
                <a:gd name="connsiteY98" fmla="*/ 341644 h 3156119"/>
                <a:gd name="connsiteX99" fmla="*/ 1944356 w 3743046"/>
                <a:gd name="connsiteY99" fmla="*/ 507441 h 3156119"/>
                <a:gd name="connsiteX100" fmla="*/ 2150348 w 3743046"/>
                <a:gd name="connsiteY100" fmla="*/ 251208 h 3156119"/>
                <a:gd name="connsiteX101" fmla="*/ 1858945 w 3743046"/>
                <a:gd name="connsiteY101" fmla="*/ 381837 h 3156119"/>
                <a:gd name="connsiteX102" fmla="*/ 2080009 w 3743046"/>
                <a:gd name="connsiteY102" fmla="*/ 150725 h 3156119"/>
                <a:gd name="connsiteX103" fmla="*/ 1753438 w 3743046"/>
                <a:gd name="connsiteY103" fmla="*/ 256233 h 3156119"/>
                <a:gd name="connsiteX104" fmla="*/ 1994598 w 3743046"/>
                <a:gd name="connsiteY104" fmla="*/ 40193 h 3156119"/>
                <a:gd name="connsiteX105" fmla="*/ 1703196 w 3743046"/>
                <a:gd name="connsiteY105" fmla="*/ 120580 h 3156119"/>
                <a:gd name="connsiteX106" fmla="*/ 1959429 w 3743046"/>
                <a:gd name="connsiteY106" fmla="*/ 0 h 3156119"/>
                <a:gd name="connsiteX0" fmla="*/ 0 w 3743046"/>
                <a:gd name="connsiteY0" fmla="*/ 2868804 h 3156119"/>
                <a:gd name="connsiteX1" fmla="*/ 251209 w 3743046"/>
                <a:gd name="connsiteY1" fmla="*/ 3155182 h 3156119"/>
                <a:gd name="connsiteX2" fmla="*/ 105508 w 3743046"/>
                <a:gd name="connsiteY2" fmla="*/ 2783393 h 3156119"/>
                <a:gd name="connsiteX3" fmla="*/ 331596 w 3743046"/>
                <a:gd name="connsiteY3" fmla="*/ 3099916 h 3156119"/>
                <a:gd name="connsiteX4" fmla="*/ 200967 w 3743046"/>
                <a:gd name="connsiteY4" fmla="*/ 2713055 h 3156119"/>
                <a:gd name="connsiteX5" fmla="*/ 417007 w 3743046"/>
                <a:gd name="connsiteY5" fmla="*/ 3044650 h 3156119"/>
                <a:gd name="connsiteX6" fmla="*/ 291403 w 3743046"/>
                <a:gd name="connsiteY6" fmla="*/ 2647740 h 3156119"/>
                <a:gd name="connsiteX7" fmla="*/ 512466 w 3743046"/>
                <a:gd name="connsiteY7" fmla="*/ 2979336 h 3156119"/>
                <a:gd name="connsiteX8" fmla="*/ 381838 w 3743046"/>
                <a:gd name="connsiteY8" fmla="*/ 2597499 h 3156119"/>
                <a:gd name="connsiteX9" fmla="*/ 612950 w 3743046"/>
                <a:gd name="connsiteY9" fmla="*/ 2903973 h 3156119"/>
                <a:gd name="connsiteX10" fmla="*/ 497394 w 3743046"/>
                <a:gd name="connsiteY10" fmla="*/ 2527160 h 3156119"/>
                <a:gd name="connsiteX11" fmla="*/ 713433 w 3743046"/>
                <a:gd name="connsiteY11" fmla="*/ 2823586 h 3156119"/>
                <a:gd name="connsiteX12" fmla="*/ 597877 w 3743046"/>
                <a:gd name="connsiteY12" fmla="*/ 2466870 h 3156119"/>
                <a:gd name="connsiteX13" fmla="*/ 803868 w 3743046"/>
                <a:gd name="connsiteY13" fmla="*/ 2778369 h 3156119"/>
                <a:gd name="connsiteX14" fmla="*/ 713433 w 3743046"/>
                <a:gd name="connsiteY14" fmla="*/ 2401556 h 3156119"/>
                <a:gd name="connsiteX15" fmla="*/ 909376 w 3743046"/>
                <a:gd name="connsiteY15" fmla="*/ 2743200 h 3156119"/>
                <a:gd name="connsiteX16" fmla="*/ 828989 w 3743046"/>
                <a:gd name="connsiteY16" fmla="*/ 2341266 h 3156119"/>
                <a:gd name="connsiteX17" fmla="*/ 1024932 w 3743046"/>
                <a:gd name="connsiteY17" fmla="*/ 2697982 h 3156119"/>
                <a:gd name="connsiteX18" fmla="*/ 924449 w 3743046"/>
                <a:gd name="connsiteY18" fmla="*/ 2291024 h 3156119"/>
                <a:gd name="connsiteX19" fmla="*/ 1135464 w 3743046"/>
                <a:gd name="connsiteY19" fmla="*/ 2652764 h 3156119"/>
                <a:gd name="connsiteX20" fmla="*/ 1060101 w 3743046"/>
                <a:gd name="connsiteY20" fmla="*/ 2240782 h 3156119"/>
                <a:gd name="connsiteX21" fmla="*/ 1256044 w 3743046"/>
                <a:gd name="connsiteY21" fmla="*/ 2617595 h 3156119"/>
                <a:gd name="connsiteX22" fmla="*/ 1180682 w 3743046"/>
                <a:gd name="connsiteY22" fmla="*/ 2195564 h 3156119"/>
                <a:gd name="connsiteX23" fmla="*/ 1381649 w 3743046"/>
                <a:gd name="connsiteY23" fmla="*/ 2582426 h 3156119"/>
                <a:gd name="connsiteX24" fmla="*/ 1311310 w 3743046"/>
                <a:gd name="connsiteY24" fmla="*/ 2170444 h 3156119"/>
                <a:gd name="connsiteX25" fmla="*/ 1341455 w 3743046"/>
                <a:gd name="connsiteY25" fmla="*/ 2170444 h 3156119"/>
                <a:gd name="connsiteX26" fmla="*/ 1487156 w 3743046"/>
                <a:gd name="connsiteY26" fmla="*/ 2547257 h 3156119"/>
                <a:gd name="connsiteX27" fmla="*/ 1406770 w 3743046"/>
                <a:gd name="connsiteY27" fmla="*/ 2130250 h 3156119"/>
                <a:gd name="connsiteX28" fmla="*/ 1597688 w 3743046"/>
                <a:gd name="connsiteY28" fmla="*/ 2512088 h 3156119"/>
                <a:gd name="connsiteX29" fmla="*/ 1522326 w 3743046"/>
                <a:gd name="connsiteY29" fmla="*/ 2115178 h 3156119"/>
                <a:gd name="connsiteX30" fmla="*/ 1683099 w 3743046"/>
                <a:gd name="connsiteY30" fmla="*/ 2486967 h 3156119"/>
                <a:gd name="connsiteX31" fmla="*/ 1627833 w 3743046"/>
                <a:gd name="connsiteY31" fmla="*/ 2090057 h 3156119"/>
                <a:gd name="connsiteX32" fmla="*/ 1778559 w 3743046"/>
                <a:gd name="connsiteY32" fmla="*/ 2466870 h 3156119"/>
                <a:gd name="connsiteX33" fmla="*/ 1753438 w 3743046"/>
                <a:gd name="connsiteY33" fmla="*/ 2064936 h 3156119"/>
                <a:gd name="connsiteX34" fmla="*/ 1894115 w 3743046"/>
                <a:gd name="connsiteY34" fmla="*/ 2436725 h 3156119"/>
                <a:gd name="connsiteX35" fmla="*/ 1868994 w 3743046"/>
                <a:gd name="connsiteY35" fmla="*/ 2054888 h 3156119"/>
                <a:gd name="connsiteX36" fmla="*/ 2004646 w 3743046"/>
                <a:gd name="connsiteY36" fmla="*/ 2416628 h 3156119"/>
                <a:gd name="connsiteX37" fmla="*/ 1974501 w 3743046"/>
                <a:gd name="connsiteY37" fmla="*/ 2029767 h 3156119"/>
                <a:gd name="connsiteX38" fmla="*/ 2130251 w 3743046"/>
                <a:gd name="connsiteY38" fmla="*/ 2386483 h 3156119"/>
                <a:gd name="connsiteX39" fmla="*/ 2110154 w 3743046"/>
                <a:gd name="connsiteY39" fmla="*/ 2009670 h 3156119"/>
                <a:gd name="connsiteX40" fmla="*/ 2245807 w 3743046"/>
                <a:gd name="connsiteY40" fmla="*/ 2341266 h 3156119"/>
                <a:gd name="connsiteX41" fmla="*/ 2225710 w 3743046"/>
                <a:gd name="connsiteY41" fmla="*/ 1994597 h 3156119"/>
                <a:gd name="connsiteX42" fmla="*/ 2346290 w 3743046"/>
                <a:gd name="connsiteY42" fmla="*/ 2336241 h 3156119"/>
                <a:gd name="connsiteX43" fmla="*/ 2326194 w 3743046"/>
                <a:gd name="connsiteY43" fmla="*/ 1979525 h 3156119"/>
                <a:gd name="connsiteX44" fmla="*/ 2431701 w 3743046"/>
                <a:gd name="connsiteY44" fmla="*/ 2311120 h 3156119"/>
                <a:gd name="connsiteX45" fmla="*/ 2416629 w 3743046"/>
                <a:gd name="connsiteY45" fmla="*/ 1964452 h 3156119"/>
                <a:gd name="connsiteX46" fmla="*/ 2522137 w 3743046"/>
                <a:gd name="connsiteY46" fmla="*/ 2296048 h 3156119"/>
                <a:gd name="connsiteX47" fmla="*/ 2527161 w 3743046"/>
                <a:gd name="connsiteY47" fmla="*/ 1949380 h 3156119"/>
                <a:gd name="connsiteX48" fmla="*/ 2647741 w 3743046"/>
                <a:gd name="connsiteY48" fmla="*/ 2286000 h 3156119"/>
                <a:gd name="connsiteX49" fmla="*/ 2647741 w 3743046"/>
                <a:gd name="connsiteY49" fmla="*/ 1944356 h 3156119"/>
                <a:gd name="connsiteX50" fmla="*/ 2748224 w 3743046"/>
                <a:gd name="connsiteY50" fmla="*/ 2275951 h 3156119"/>
                <a:gd name="connsiteX51" fmla="*/ 2763297 w 3743046"/>
                <a:gd name="connsiteY51" fmla="*/ 1929283 h 3156119"/>
                <a:gd name="connsiteX52" fmla="*/ 2863781 w 3743046"/>
                <a:gd name="connsiteY52" fmla="*/ 2270927 h 3156119"/>
                <a:gd name="connsiteX53" fmla="*/ 2868805 w 3743046"/>
                <a:gd name="connsiteY53" fmla="*/ 1929283 h 3156119"/>
                <a:gd name="connsiteX54" fmla="*/ 2989385 w 3743046"/>
                <a:gd name="connsiteY54" fmla="*/ 2255855 h 3156119"/>
                <a:gd name="connsiteX55" fmla="*/ 2984361 w 3743046"/>
                <a:gd name="connsiteY55" fmla="*/ 1909186 h 3156119"/>
                <a:gd name="connsiteX56" fmla="*/ 3114989 w 3743046"/>
                <a:gd name="connsiteY56" fmla="*/ 2235758 h 3156119"/>
                <a:gd name="connsiteX57" fmla="*/ 3084844 w 3743046"/>
                <a:gd name="connsiteY57" fmla="*/ 1894114 h 3156119"/>
                <a:gd name="connsiteX58" fmla="*/ 3200400 w 3743046"/>
                <a:gd name="connsiteY58" fmla="*/ 2215661 h 3156119"/>
                <a:gd name="connsiteX59" fmla="*/ 3150159 w 3743046"/>
                <a:gd name="connsiteY59" fmla="*/ 1868993 h 3156119"/>
                <a:gd name="connsiteX60" fmla="*/ 3315956 w 3743046"/>
                <a:gd name="connsiteY60" fmla="*/ 2185516 h 3156119"/>
                <a:gd name="connsiteX61" fmla="*/ 3220497 w 3743046"/>
                <a:gd name="connsiteY61" fmla="*/ 1813727 h 3156119"/>
                <a:gd name="connsiteX62" fmla="*/ 3411416 w 3743046"/>
                <a:gd name="connsiteY62" fmla="*/ 2155371 h 3156119"/>
                <a:gd name="connsiteX63" fmla="*/ 3270739 w 3743046"/>
                <a:gd name="connsiteY63" fmla="*/ 1768509 h 3156119"/>
                <a:gd name="connsiteX64" fmla="*/ 3501851 w 3743046"/>
                <a:gd name="connsiteY64" fmla="*/ 2105129 h 3156119"/>
                <a:gd name="connsiteX65" fmla="*/ 3315956 w 3743046"/>
                <a:gd name="connsiteY65" fmla="*/ 1698171 h 3156119"/>
                <a:gd name="connsiteX66" fmla="*/ 3567165 w 3743046"/>
                <a:gd name="connsiteY66" fmla="*/ 2039815 h 3156119"/>
                <a:gd name="connsiteX67" fmla="*/ 3346101 w 3743046"/>
                <a:gd name="connsiteY67" fmla="*/ 1622808 h 3156119"/>
                <a:gd name="connsiteX68" fmla="*/ 3637504 w 3743046"/>
                <a:gd name="connsiteY68" fmla="*/ 1899138 h 3156119"/>
                <a:gd name="connsiteX69" fmla="*/ 3371222 w 3743046"/>
                <a:gd name="connsiteY69" fmla="*/ 1552470 h 3156119"/>
                <a:gd name="connsiteX70" fmla="*/ 3707842 w 3743046"/>
                <a:gd name="connsiteY70" fmla="*/ 1763485 h 3156119"/>
                <a:gd name="connsiteX71" fmla="*/ 3376246 w 3743046"/>
                <a:gd name="connsiteY71" fmla="*/ 1482131 h 3156119"/>
                <a:gd name="connsiteX72" fmla="*/ 3743011 w 3743046"/>
                <a:gd name="connsiteY72" fmla="*/ 1607736 h 3156119"/>
                <a:gd name="connsiteX73" fmla="*/ 3351126 w 3743046"/>
                <a:gd name="connsiteY73" fmla="*/ 1421841 h 3156119"/>
                <a:gd name="connsiteX74" fmla="*/ 3722915 w 3743046"/>
                <a:gd name="connsiteY74" fmla="*/ 1451986 h 3156119"/>
                <a:gd name="connsiteX75" fmla="*/ 3326005 w 3743046"/>
                <a:gd name="connsiteY75" fmla="*/ 1391696 h 3156119"/>
                <a:gd name="connsiteX76" fmla="*/ 3672673 w 3743046"/>
                <a:gd name="connsiteY76" fmla="*/ 1296237 h 3156119"/>
                <a:gd name="connsiteX77" fmla="*/ 3280787 w 3743046"/>
                <a:gd name="connsiteY77" fmla="*/ 1346479 h 3156119"/>
                <a:gd name="connsiteX78" fmla="*/ 3552093 w 3743046"/>
                <a:gd name="connsiteY78" fmla="*/ 1180681 h 3156119"/>
                <a:gd name="connsiteX79" fmla="*/ 3235570 w 3743046"/>
                <a:gd name="connsiteY79" fmla="*/ 1296237 h 3156119"/>
                <a:gd name="connsiteX80" fmla="*/ 3426488 w 3743046"/>
                <a:gd name="connsiteY80" fmla="*/ 1045028 h 3156119"/>
                <a:gd name="connsiteX81" fmla="*/ 3089868 w 3743046"/>
                <a:gd name="connsiteY81" fmla="*/ 1251019 h 3156119"/>
                <a:gd name="connsiteX82" fmla="*/ 3250642 w 3743046"/>
                <a:gd name="connsiteY82" fmla="*/ 929472 h 3156119"/>
                <a:gd name="connsiteX83" fmla="*/ 2979337 w 3743046"/>
                <a:gd name="connsiteY83" fmla="*/ 1185705 h 3156119"/>
                <a:gd name="connsiteX84" fmla="*/ 3104941 w 3743046"/>
                <a:gd name="connsiteY84" fmla="*/ 869182 h 3156119"/>
                <a:gd name="connsiteX85" fmla="*/ 2843684 w 3743046"/>
                <a:gd name="connsiteY85" fmla="*/ 1125415 h 3156119"/>
                <a:gd name="connsiteX86" fmla="*/ 2929095 w 3743046"/>
                <a:gd name="connsiteY86" fmla="*/ 788795 h 3156119"/>
                <a:gd name="connsiteX87" fmla="*/ 2687934 w 3743046"/>
                <a:gd name="connsiteY87" fmla="*/ 1050052 h 3156119"/>
                <a:gd name="connsiteX88" fmla="*/ 2803490 w 3743046"/>
                <a:gd name="connsiteY88" fmla="*/ 728505 h 3156119"/>
                <a:gd name="connsiteX89" fmla="*/ 2532185 w 3743046"/>
                <a:gd name="connsiteY89" fmla="*/ 974690 h 3156119"/>
                <a:gd name="connsiteX90" fmla="*/ 2647741 w 3743046"/>
                <a:gd name="connsiteY90" fmla="*/ 628022 h 3156119"/>
                <a:gd name="connsiteX91" fmla="*/ 2411605 w 3743046"/>
                <a:gd name="connsiteY91" fmla="*/ 894303 h 3156119"/>
                <a:gd name="connsiteX92" fmla="*/ 2532185 w 3743046"/>
                <a:gd name="connsiteY92" fmla="*/ 547635 h 3156119"/>
                <a:gd name="connsiteX93" fmla="*/ 2311121 w 3743046"/>
                <a:gd name="connsiteY93" fmla="*/ 798844 h 3156119"/>
                <a:gd name="connsiteX94" fmla="*/ 2426677 w 3743046"/>
                <a:gd name="connsiteY94" fmla="*/ 492369 h 3156119"/>
                <a:gd name="connsiteX95" fmla="*/ 2185517 w 3743046"/>
                <a:gd name="connsiteY95" fmla="*/ 693336 h 3156119"/>
                <a:gd name="connsiteX96" fmla="*/ 2321170 w 3743046"/>
                <a:gd name="connsiteY96" fmla="*/ 411982 h 3156119"/>
                <a:gd name="connsiteX97" fmla="*/ 2064937 w 3743046"/>
                <a:gd name="connsiteY97" fmla="*/ 597877 h 3156119"/>
                <a:gd name="connsiteX98" fmla="*/ 2225710 w 3743046"/>
                <a:gd name="connsiteY98" fmla="*/ 341644 h 3156119"/>
                <a:gd name="connsiteX99" fmla="*/ 1944356 w 3743046"/>
                <a:gd name="connsiteY99" fmla="*/ 507441 h 3156119"/>
                <a:gd name="connsiteX100" fmla="*/ 2150348 w 3743046"/>
                <a:gd name="connsiteY100" fmla="*/ 251208 h 3156119"/>
                <a:gd name="connsiteX101" fmla="*/ 1858945 w 3743046"/>
                <a:gd name="connsiteY101" fmla="*/ 381837 h 3156119"/>
                <a:gd name="connsiteX102" fmla="*/ 2080009 w 3743046"/>
                <a:gd name="connsiteY102" fmla="*/ 150725 h 3156119"/>
                <a:gd name="connsiteX103" fmla="*/ 1753438 w 3743046"/>
                <a:gd name="connsiteY103" fmla="*/ 256233 h 3156119"/>
                <a:gd name="connsiteX104" fmla="*/ 1994598 w 3743046"/>
                <a:gd name="connsiteY104" fmla="*/ 40193 h 3156119"/>
                <a:gd name="connsiteX105" fmla="*/ 1703196 w 3743046"/>
                <a:gd name="connsiteY105" fmla="*/ 120580 h 3156119"/>
                <a:gd name="connsiteX106" fmla="*/ 1959429 w 3743046"/>
                <a:gd name="connsiteY106" fmla="*/ 0 h 3156119"/>
                <a:gd name="connsiteX0" fmla="*/ 0 w 3743046"/>
                <a:gd name="connsiteY0" fmla="*/ 2868804 h 3156119"/>
                <a:gd name="connsiteX1" fmla="*/ 251209 w 3743046"/>
                <a:gd name="connsiteY1" fmla="*/ 3155182 h 3156119"/>
                <a:gd name="connsiteX2" fmla="*/ 105508 w 3743046"/>
                <a:gd name="connsiteY2" fmla="*/ 2783393 h 3156119"/>
                <a:gd name="connsiteX3" fmla="*/ 331596 w 3743046"/>
                <a:gd name="connsiteY3" fmla="*/ 3099916 h 3156119"/>
                <a:gd name="connsiteX4" fmla="*/ 200967 w 3743046"/>
                <a:gd name="connsiteY4" fmla="*/ 2713055 h 3156119"/>
                <a:gd name="connsiteX5" fmla="*/ 417007 w 3743046"/>
                <a:gd name="connsiteY5" fmla="*/ 3044650 h 3156119"/>
                <a:gd name="connsiteX6" fmla="*/ 291403 w 3743046"/>
                <a:gd name="connsiteY6" fmla="*/ 2647740 h 3156119"/>
                <a:gd name="connsiteX7" fmla="*/ 512466 w 3743046"/>
                <a:gd name="connsiteY7" fmla="*/ 2979336 h 3156119"/>
                <a:gd name="connsiteX8" fmla="*/ 381838 w 3743046"/>
                <a:gd name="connsiteY8" fmla="*/ 2597499 h 3156119"/>
                <a:gd name="connsiteX9" fmla="*/ 612950 w 3743046"/>
                <a:gd name="connsiteY9" fmla="*/ 2903973 h 3156119"/>
                <a:gd name="connsiteX10" fmla="*/ 497394 w 3743046"/>
                <a:gd name="connsiteY10" fmla="*/ 2527160 h 3156119"/>
                <a:gd name="connsiteX11" fmla="*/ 713433 w 3743046"/>
                <a:gd name="connsiteY11" fmla="*/ 2823586 h 3156119"/>
                <a:gd name="connsiteX12" fmla="*/ 597877 w 3743046"/>
                <a:gd name="connsiteY12" fmla="*/ 2466870 h 3156119"/>
                <a:gd name="connsiteX13" fmla="*/ 803868 w 3743046"/>
                <a:gd name="connsiteY13" fmla="*/ 2778369 h 3156119"/>
                <a:gd name="connsiteX14" fmla="*/ 713433 w 3743046"/>
                <a:gd name="connsiteY14" fmla="*/ 2401556 h 3156119"/>
                <a:gd name="connsiteX15" fmla="*/ 909376 w 3743046"/>
                <a:gd name="connsiteY15" fmla="*/ 2743200 h 3156119"/>
                <a:gd name="connsiteX16" fmla="*/ 828989 w 3743046"/>
                <a:gd name="connsiteY16" fmla="*/ 2341266 h 3156119"/>
                <a:gd name="connsiteX17" fmla="*/ 1024932 w 3743046"/>
                <a:gd name="connsiteY17" fmla="*/ 2697982 h 3156119"/>
                <a:gd name="connsiteX18" fmla="*/ 924449 w 3743046"/>
                <a:gd name="connsiteY18" fmla="*/ 2291024 h 3156119"/>
                <a:gd name="connsiteX19" fmla="*/ 1135464 w 3743046"/>
                <a:gd name="connsiteY19" fmla="*/ 2652764 h 3156119"/>
                <a:gd name="connsiteX20" fmla="*/ 1060101 w 3743046"/>
                <a:gd name="connsiteY20" fmla="*/ 2240782 h 3156119"/>
                <a:gd name="connsiteX21" fmla="*/ 1256044 w 3743046"/>
                <a:gd name="connsiteY21" fmla="*/ 2617595 h 3156119"/>
                <a:gd name="connsiteX22" fmla="*/ 1180682 w 3743046"/>
                <a:gd name="connsiteY22" fmla="*/ 2195564 h 3156119"/>
                <a:gd name="connsiteX23" fmla="*/ 1381649 w 3743046"/>
                <a:gd name="connsiteY23" fmla="*/ 2582426 h 3156119"/>
                <a:gd name="connsiteX24" fmla="*/ 1311310 w 3743046"/>
                <a:gd name="connsiteY24" fmla="*/ 2170444 h 3156119"/>
                <a:gd name="connsiteX25" fmla="*/ 1341455 w 3743046"/>
                <a:gd name="connsiteY25" fmla="*/ 2170444 h 3156119"/>
                <a:gd name="connsiteX26" fmla="*/ 1487156 w 3743046"/>
                <a:gd name="connsiteY26" fmla="*/ 2547257 h 3156119"/>
                <a:gd name="connsiteX27" fmla="*/ 1420417 w 3743046"/>
                <a:gd name="connsiteY27" fmla="*/ 2137074 h 3156119"/>
                <a:gd name="connsiteX28" fmla="*/ 1597688 w 3743046"/>
                <a:gd name="connsiteY28" fmla="*/ 2512088 h 3156119"/>
                <a:gd name="connsiteX29" fmla="*/ 1522326 w 3743046"/>
                <a:gd name="connsiteY29" fmla="*/ 2115178 h 3156119"/>
                <a:gd name="connsiteX30" fmla="*/ 1683099 w 3743046"/>
                <a:gd name="connsiteY30" fmla="*/ 2486967 h 3156119"/>
                <a:gd name="connsiteX31" fmla="*/ 1627833 w 3743046"/>
                <a:gd name="connsiteY31" fmla="*/ 2090057 h 3156119"/>
                <a:gd name="connsiteX32" fmla="*/ 1778559 w 3743046"/>
                <a:gd name="connsiteY32" fmla="*/ 2466870 h 3156119"/>
                <a:gd name="connsiteX33" fmla="*/ 1753438 w 3743046"/>
                <a:gd name="connsiteY33" fmla="*/ 2064936 h 3156119"/>
                <a:gd name="connsiteX34" fmla="*/ 1894115 w 3743046"/>
                <a:gd name="connsiteY34" fmla="*/ 2436725 h 3156119"/>
                <a:gd name="connsiteX35" fmla="*/ 1868994 w 3743046"/>
                <a:gd name="connsiteY35" fmla="*/ 2054888 h 3156119"/>
                <a:gd name="connsiteX36" fmla="*/ 2004646 w 3743046"/>
                <a:gd name="connsiteY36" fmla="*/ 2416628 h 3156119"/>
                <a:gd name="connsiteX37" fmla="*/ 1974501 w 3743046"/>
                <a:gd name="connsiteY37" fmla="*/ 2029767 h 3156119"/>
                <a:gd name="connsiteX38" fmla="*/ 2130251 w 3743046"/>
                <a:gd name="connsiteY38" fmla="*/ 2386483 h 3156119"/>
                <a:gd name="connsiteX39" fmla="*/ 2110154 w 3743046"/>
                <a:gd name="connsiteY39" fmla="*/ 2009670 h 3156119"/>
                <a:gd name="connsiteX40" fmla="*/ 2245807 w 3743046"/>
                <a:gd name="connsiteY40" fmla="*/ 2341266 h 3156119"/>
                <a:gd name="connsiteX41" fmla="*/ 2225710 w 3743046"/>
                <a:gd name="connsiteY41" fmla="*/ 1994597 h 3156119"/>
                <a:gd name="connsiteX42" fmla="*/ 2346290 w 3743046"/>
                <a:gd name="connsiteY42" fmla="*/ 2336241 h 3156119"/>
                <a:gd name="connsiteX43" fmla="*/ 2326194 w 3743046"/>
                <a:gd name="connsiteY43" fmla="*/ 1979525 h 3156119"/>
                <a:gd name="connsiteX44" fmla="*/ 2431701 w 3743046"/>
                <a:gd name="connsiteY44" fmla="*/ 2311120 h 3156119"/>
                <a:gd name="connsiteX45" fmla="*/ 2416629 w 3743046"/>
                <a:gd name="connsiteY45" fmla="*/ 1964452 h 3156119"/>
                <a:gd name="connsiteX46" fmla="*/ 2522137 w 3743046"/>
                <a:gd name="connsiteY46" fmla="*/ 2296048 h 3156119"/>
                <a:gd name="connsiteX47" fmla="*/ 2527161 w 3743046"/>
                <a:gd name="connsiteY47" fmla="*/ 1949380 h 3156119"/>
                <a:gd name="connsiteX48" fmla="*/ 2647741 w 3743046"/>
                <a:gd name="connsiteY48" fmla="*/ 2286000 h 3156119"/>
                <a:gd name="connsiteX49" fmla="*/ 2647741 w 3743046"/>
                <a:gd name="connsiteY49" fmla="*/ 1944356 h 3156119"/>
                <a:gd name="connsiteX50" fmla="*/ 2748224 w 3743046"/>
                <a:gd name="connsiteY50" fmla="*/ 2275951 h 3156119"/>
                <a:gd name="connsiteX51" fmla="*/ 2763297 w 3743046"/>
                <a:gd name="connsiteY51" fmla="*/ 1929283 h 3156119"/>
                <a:gd name="connsiteX52" fmla="*/ 2863781 w 3743046"/>
                <a:gd name="connsiteY52" fmla="*/ 2270927 h 3156119"/>
                <a:gd name="connsiteX53" fmla="*/ 2868805 w 3743046"/>
                <a:gd name="connsiteY53" fmla="*/ 1929283 h 3156119"/>
                <a:gd name="connsiteX54" fmla="*/ 2989385 w 3743046"/>
                <a:gd name="connsiteY54" fmla="*/ 2255855 h 3156119"/>
                <a:gd name="connsiteX55" fmla="*/ 2984361 w 3743046"/>
                <a:gd name="connsiteY55" fmla="*/ 1909186 h 3156119"/>
                <a:gd name="connsiteX56" fmla="*/ 3114989 w 3743046"/>
                <a:gd name="connsiteY56" fmla="*/ 2235758 h 3156119"/>
                <a:gd name="connsiteX57" fmla="*/ 3084844 w 3743046"/>
                <a:gd name="connsiteY57" fmla="*/ 1894114 h 3156119"/>
                <a:gd name="connsiteX58" fmla="*/ 3200400 w 3743046"/>
                <a:gd name="connsiteY58" fmla="*/ 2215661 h 3156119"/>
                <a:gd name="connsiteX59" fmla="*/ 3150159 w 3743046"/>
                <a:gd name="connsiteY59" fmla="*/ 1868993 h 3156119"/>
                <a:gd name="connsiteX60" fmla="*/ 3315956 w 3743046"/>
                <a:gd name="connsiteY60" fmla="*/ 2185516 h 3156119"/>
                <a:gd name="connsiteX61" fmla="*/ 3220497 w 3743046"/>
                <a:gd name="connsiteY61" fmla="*/ 1813727 h 3156119"/>
                <a:gd name="connsiteX62" fmla="*/ 3411416 w 3743046"/>
                <a:gd name="connsiteY62" fmla="*/ 2155371 h 3156119"/>
                <a:gd name="connsiteX63" fmla="*/ 3270739 w 3743046"/>
                <a:gd name="connsiteY63" fmla="*/ 1768509 h 3156119"/>
                <a:gd name="connsiteX64" fmla="*/ 3501851 w 3743046"/>
                <a:gd name="connsiteY64" fmla="*/ 2105129 h 3156119"/>
                <a:gd name="connsiteX65" fmla="*/ 3315956 w 3743046"/>
                <a:gd name="connsiteY65" fmla="*/ 1698171 h 3156119"/>
                <a:gd name="connsiteX66" fmla="*/ 3567165 w 3743046"/>
                <a:gd name="connsiteY66" fmla="*/ 2039815 h 3156119"/>
                <a:gd name="connsiteX67" fmla="*/ 3346101 w 3743046"/>
                <a:gd name="connsiteY67" fmla="*/ 1622808 h 3156119"/>
                <a:gd name="connsiteX68" fmla="*/ 3637504 w 3743046"/>
                <a:gd name="connsiteY68" fmla="*/ 1899138 h 3156119"/>
                <a:gd name="connsiteX69" fmla="*/ 3371222 w 3743046"/>
                <a:gd name="connsiteY69" fmla="*/ 1552470 h 3156119"/>
                <a:gd name="connsiteX70" fmla="*/ 3707842 w 3743046"/>
                <a:gd name="connsiteY70" fmla="*/ 1763485 h 3156119"/>
                <a:gd name="connsiteX71" fmla="*/ 3376246 w 3743046"/>
                <a:gd name="connsiteY71" fmla="*/ 1482131 h 3156119"/>
                <a:gd name="connsiteX72" fmla="*/ 3743011 w 3743046"/>
                <a:gd name="connsiteY72" fmla="*/ 1607736 h 3156119"/>
                <a:gd name="connsiteX73" fmla="*/ 3351126 w 3743046"/>
                <a:gd name="connsiteY73" fmla="*/ 1421841 h 3156119"/>
                <a:gd name="connsiteX74" fmla="*/ 3722915 w 3743046"/>
                <a:gd name="connsiteY74" fmla="*/ 1451986 h 3156119"/>
                <a:gd name="connsiteX75" fmla="*/ 3326005 w 3743046"/>
                <a:gd name="connsiteY75" fmla="*/ 1391696 h 3156119"/>
                <a:gd name="connsiteX76" fmla="*/ 3672673 w 3743046"/>
                <a:gd name="connsiteY76" fmla="*/ 1296237 h 3156119"/>
                <a:gd name="connsiteX77" fmla="*/ 3280787 w 3743046"/>
                <a:gd name="connsiteY77" fmla="*/ 1346479 h 3156119"/>
                <a:gd name="connsiteX78" fmla="*/ 3552093 w 3743046"/>
                <a:gd name="connsiteY78" fmla="*/ 1180681 h 3156119"/>
                <a:gd name="connsiteX79" fmla="*/ 3235570 w 3743046"/>
                <a:gd name="connsiteY79" fmla="*/ 1296237 h 3156119"/>
                <a:gd name="connsiteX80" fmla="*/ 3426488 w 3743046"/>
                <a:gd name="connsiteY80" fmla="*/ 1045028 h 3156119"/>
                <a:gd name="connsiteX81" fmla="*/ 3089868 w 3743046"/>
                <a:gd name="connsiteY81" fmla="*/ 1251019 h 3156119"/>
                <a:gd name="connsiteX82" fmla="*/ 3250642 w 3743046"/>
                <a:gd name="connsiteY82" fmla="*/ 929472 h 3156119"/>
                <a:gd name="connsiteX83" fmla="*/ 2979337 w 3743046"/>
                <a:gd name="connsiteY83" fmla="*/ 1185705 h 3156119"/>
                <a:gd name="connsiteX84" fmla="*/ 3104941 w 3743046"/>
                <a:gd name="connsiteY84" fmla="*/ 869182 h 3156119"/>
                <a:gd name="connsiteX85" fmla="*/ 2843684 w 3743046"/>
                <a:gd name="connsiteY85" fmla="*/ 1125415 h 3156119"/>
                <a:gd name="connsiteX86" fmla="*/ 2929095 w 3743046"/>
                <a:gd name="connsiteY86" fmla="*/ 788795 h 3156119"/>
                <a:gd name="connsiteX87" fmla="*/ 2687934 w 3743046"/>
                <a:gd name="connsiteY87" fmla="*/ 1050052 h 3156119"/>
                <a:gd name="connsiteX88" fmla="*/ 2803490 w 3743046"/>
                <a:gd name="connsiteY88" fmla="*/ 728505 h 3156119"/>
                <a:gd name="connsiteX89" fmla="*/ 2532185 w 3743046"/>
                <a:gd name="connsiteY89" fmla="*/ 974690 h 3156119"/>
                <a:gd name="connsiteX90" fmla="*/ 2647741 w 3743046"/>
                <a:gd name="connsiteY90" fmla="*/ 628022 h 3156119"/>
                <a:gd name="connsiteX91" fmla="*/ 2411605 w 3743046"/>
                <a:gd name="connsiteY91" fmla="*/ 894303 h 3156119"/>
                <a:gd name="connsiteX92" fmla="*/ 2532185 w 3743046"/>
                <a:gd name="connsiteY92" fmla="*/ 547635 h 3156119"/>
                <a:gd name="connsiteX93" fmla="*/ 2311121 w 3743046"/>
                <a:gd name="connsiteY93" fmla="*/ 798844 h 3156119"/>
                <a:gd name="connsiteX94" fmla="*/ 2426677 w 3743046"/>
                <a:gd name="connsiteY94" fmla="*/ 492369 h 3156119"/>
                <a:gd name="connsiteX95" fmla="*/ 2185517 w 3743046"/>
                <a:gd name="connsiteY95" fmla="*/ 693336 h 3156119"/>
                <a:gd name="connsiteX96" fmla="*/ 2321170 w 3743046"/>
                <a:gd name="connsiteY96" fmla="*/ 411982 h 3156119"/>
                <a:gd name="connsiteX97" fmla="*/ 2064937 w 3743046"/>
                <a:gd name="connsiteY97" fmla="*/ 597877 h 3156119"/>
                <a:gd name="connsiteX98" fmla="*/ 2225710 w 3743046"/>
                <a:gd name="connsiteY98" fmla="*/ 341644 h 3156119"/>
                <a:gd name="connsiteX99" fmla="*/ 1944356 w 3743046"/>
                <a:gd name="connsiteY99" fmla="*/ 507441 h 3156119"/>
                <a:gd name="connsiteX100" fmla="*/ 2150348 w 3743046"/>
                <a:gd name="connsiteY100" fmla="*/ 251208 h 3156119"/>
                <a:gd name="connsiteX101" fmla="*/ 1858945 w 3743046"/>
                <a:gd name="connsiteY101" fmla="*/ 381837 h 3156119"/>
                <a:gd name="connsiteX102" fmla="*/ 2080009 w 3743046"/>
                <a:gd name="connsiteY102" fmla="*/ 150725 h 3156119"/>
                <a:gd name="connsiteX103" fmla="*/ 1753438 w 3743046"/>
                <a:gd name="connsiteY103" fmla="*/ 256233 h 3156119"/>
                <a:gd name="connsiteX104" fmla="*/ 1994598 w 3743046"/>
                <a:gd name="connsiteY104" fmla="*/ 40193 h 3156119"/>
                <a:gd name="connsiteX105" fmla="*/ 1703196 w 3743046"/>
                <a:gd name="connsiteY105" fmla="*/ 120580 h 3156119"/>
                <a:gd name="connsiteX106" fmla="*/ 1959429 w 3743046"/>
                <a:gd name="connsiteY106" fmla="*/ 0 h 3156119"/>
                <a:gd name="connsiteX0" fmla="*/ 0 w 3743046"/>
                <a:gd name="connsiteY0" fmla="*/ 2868804 h 3156119"/>
                <a:gd name="connsiteX1" fmla="*/ 251209 w 3743046"/>
                <a:gd name="connsiteY1" fmla="*/ 3155182 h 3156119"/>
                <a:gd name="connsiteX2" fmla="*/ 105508 w 3743046"/>
                <a:gd name="connsiteY2" fmla="*/ 2783393 h 3156119"/>
                <a:gd name="connsiteX3" fmla="*/ 331596 w 3743046"/>
                <a:gd name="connsiteY3" fmla="*/ 3099916 h 3156119"/>
                <a:gd name="connsiteX4" fmla="*/ 200967 w 3743046"/>
                <a:gd name="connsiteY4" fmla="*/ 2713055 h 3156119"/>
                <a:gd name="connsiteX5" fmla="*/ 417007 w 3743046"/>
                <a:gd name="connsiteY5" fmla="*/ 3044650 h 3156119"/>
                <a:gd name="connsiteX6" fmla="*/ 291403 w 3743046"/>
                <a:gd name="connsiteY6" fmla="*/ 2647740 h 3156119"/>
                <a:gd name="connsiteX7" fmla="*/ 512466 w 3743046"/>
                <a:gd name="connsiteY7" fmla="*/ 2979336 h 3156119"/>
                <a:gd name="connsiteX8" fmla="*/ 381838 w 3743046"/>
                <a:gd name="connsiteY8" fmla="*/ 2597499 h 3156119"/>
                <a:gd name="connsiteX9" fmla="*/ 612950 w 3743046"/>
                <a:gd name="connsiteY9" fmla="*/ 2903973 h 3156119"/>
                <a:gd name="connsiteX10" fmla="*/ 497394 w 3743046"/>
                <a:gd name="connsiteY10" fmla="*/ 2527160 h 3156119"/>
                <a:gd name="connsiteX11" fmla="*/ 713433 w 3743046"/>
                <a:gd name="connsiteY11" fmla="*/ 2823586 h 3156119"/>
                <a:gd name="connsiteX12" fmla="*/ 597877 w 3743046"/>
                <a:gd name="connsiteY12" fmla="*/ 2466870 h 3156119"/>
                <a:gd name="connsiteX13" fmla="*/ 803868 w 3743046"/>
                <a:gd name="connsiteY13" fmla="*/ 2778369 h 3156119"/>
                <a:gd name="connsiteX14" fmla="*/ 713433 w 3743046"/>
                <a:gd name="connsiteY14" fmla="*/ 2401556 h 3156119"/>
                <a:gd name="connsiteX15" fmla="*/ 909376 w 3743046"/>
                <a:gd name="connsiteY15" fmla="*/ 2743200 h 3156119"/>
                <a:gd name="connsiteX16" fmla="*/ 828989 w 3743046"/>
                <a:gd name="connsiteY16" fmla="*/ 2341266 h 3156119"/>
                <a:gd name="connsiteX17" fmla="*/ 1024932 w 3743046"/>
                <a:gd name="connsiteY17" fmla="*/ 2697982 h 3156119"/>
                <a:gd name="connsiteX18" fmla="*/ 924449 w 3743046"/>
                <a:gd name="connsiteY18" fmla="*/ 2291024 h 3156119"/>
                <a:gd name="connsiteX19" fmla="*/ 1135464 w 3743046"/>
                <a:gd name="connsiteY19" fmla="*/ 2652764 h 3156119"/>
                <a:gd name="connsiteX20" fmla="*/ 1060101 w 3743046"/>
                <a:gd name="connsiteY20" fmla="*/ 2240782 h 3156119"/>
                <a:gd name="connsiteX21" fmla="*/ 1256044 w 3743046"/>
                <a:gd name="connsiteY21" fmla="*/ 2617595 h 3156119"/>
                <a:gd name="connsiteX22" fmla="*/ 1180682 w 3743046"/>
                <a:gd name="connsiteY22" fmla="*/ 2195564 h 3156119"/>
                <a:gd name="connsiteX23" fmla="*/ 1381649 w 3743046"/>
                <a:gd name="connsiteY23" fmla="*/ 2582426 h 3156119"/>
                <a:gd name="connsiteX24" fmla="*/ 1290838 w 3743046"/>
                <a:gd name="connsiteY24" fmla="*/ 2184092 h 3156119"/>
                <a:gd name="connsiteX25" fmla="*/ 1341455 w 3743046"/>
                <a:gd name="connsiteY25" fmla="*/ 2170444 h 3156119"/>
                <a:gd name="connsiteX26" fmla="*/ 1487156 w 3743046"/>
                <a:gd name="connsiteY26" fmla="*/ 2547257 h 3156119"/>
                <a:gd name="connsiteX27" fmla="*/ 1420417 w 3743046"/>
                <a:gd name="connsiteY27" fmla="*/ 2137074 h 3156119"/>
                <a:gd name="connsiteX28" fmla="*/ 1597688 w 3743046"/>
                <a:gd name="connsiteY28" fmla="*/ 2512088 h 3156119"/>
                <a:gd name="connsiteX29" fmla="*/ 1522326 w 3743046"/>
                <a:gd name="connsiteY29" fmla="*/ 2115178 h 3156119"/>
                <a:gd name="connsiteX30" fmla="*/ 1683099 w 3743046"/>
                <a:gd name="connsiteY30" fmla="*/ 2486967 h 3156119"/>
                <a:gd name="connsiteX31" fmla="*/ 1627833 w 3743046"/>
                <a:gd name="connsiteY31" fmla="*/ 2090057 h 3156119"/>
                <a:gd name="connsiteX32" fmla="*/ 1778559 w 3743046"/>
                <a:gd name="connsiteY32" fmla="*/ 2466870 h 3156119"/>
                <a:gd name="connsiteX33" fmla="*/ 1753438 w 3743046"/>
                <a:gd name="connsiteY33" fmla="*/ 2064936 h 3156119"/>
                <a:gd name="connsiteX34" fmla="*/ 1894115 w 3743046"/>
                <a:gd name="connsiteY34" fmla="*/ 2436725 h 3156119"/>
                <a:gd name="connsiteX35" fmla="*/ 1868994 w 3743046"/>
                <a:gd name="connsiteY35" fmla="*/ 2054888 h 3156119"/>
                <a:gd name="connsiteX36" fmla="*/ 2004646 w 3743046"/>
                <a:gd name="connsiteY36" fmla="*/ 2416628 h 3156119"/>
                <a:gd name="connsiteX37" fmla="*/ 1974501 w 3743046"/>
                <a:gd name="connsiteY37" fmla="*/ 2029767 h 3156119"/>
                <a:gd name="connsiteX38" fmla="*/ 2130251 w 3743046"/>
                <a:gd name="connsiteY38" fmla="*/ 2386483 h 3156119"/>
                <a:gd name="connsiteX39" fmla="*/ 2110154 w 3743046"/>
                <a:gd name="connsiteY39" fmla="*/ 2009670 h 3156119"/>
                <a:gd name="connsiteX40" fmla="*/ 2245807 w 3743046"/>
                <a:gd name="connsiteY40" fmla="*/ 2341266 h 3156119"/>
                <a:gd name="connsiteX41" fmla="*/ 2225710 w 3743046"/>
                <a:gd name="connsiteY41" fmla="*/ 1994597 h 3156119"/>
                <a:gd name="connsiteX42" fmla="*/ 2346290 w 3743046"/>
                <a:gd name="connsiteY42" fmla="*/ 2336241 h 3156119"/>
                <a:gd name="connsiteX43" fmla="*/ 2326194 w 3743046"/>
                <a:gd name="connsiteY43" fmla="*/ 1979525 h 3156119"/>
                <a:gd name="connsiteX44" fmla="*/ 2431701 w 3743046"/>
                <a:gd name="connsiteY44" fmla="*/ 2311120 h 3156119"/>
                <a:gd name="connsiteX45" fmla="*/ 2416629 w 3743046"/>
                <a:gd name="connsiteY45" fmla="*/ 1964452 h 3156119"/>
                <a:gd name="connsiteX46" fmla="*/ 2522137 w 3743046"/>
                <a:gd name="connsiteY46" fmla="*/ 2296048 h 3156119"/>
                <a:gd name="connsiteX47" fmla="*/ 2527161 w 3743046"/>
                <a:gd name="connsiteY47" fmla="*/ 1949380 h 3156119"/>
                <a:gd name="connsiteX48" fmla="*/ 2647741 w 3743046"/>
                <a:gd name="connsiteY48" fmla="*/ 2286000 h 3156119"/>
                <a:gd name="connsiteX49" fmla="*/ 2647741 w 3743046"/>
                <a:gd name="connsiteY49" fmla="*/ 1944356 h 3156119"/>
                <a:gd name="connsiteX50" fmla="*/ 2748224 w 3743046"/>
                <a:gd name="connsiteY50" fmla="*/ 2275951 h 3156119"/>
                <a:gd name="connsiteX51" fmla="*/ 2763297 w 3743046"/>
                <a:gd name="connsiteY51" fmla="*/ 1929283 h 3156119"/>
                <a:gd name="connsiteX52" fmla="*/ 2863781 w 3743046"/>
                <a:gd name="connsiteY52" fmla="*/ 2270927 h 3156119"/>
                <a:gd name="connsiteX53" fmla="*/ 2868805 w 3743046"/>
                <a:gd name="connsiteY53" fmla="*/ 1929283 h 3156119"/>
                <a:gd name="connsiteX54" fmla="*/ 2989385 w 3743046"/>
                <a:gd name="connsiteY54" fmla="*/ 2255855 h 3156119"/>
                <a:gd name="connsiteX55" fmla="*/ 2984361 w 3743046"/>
                <a:gd name="connsiteY55" fmla="*/ 1909186 h 3156119"/>
                <a:gd name="connsiteX56" fmla="*/ 3114989 w 3743046"/>
                <a:gd name="connsiteY56" fmla="*/ 2235758 h 3156119"/>
                <a:gd name="connsiteX57" fmla="*/ 3084844 w 3743046"/>
                <a:gd name="connsiteY57" fmla="*/ 1894114 h 3156119"/>
                <a:gd name="connsiteX58" fmla="*/ 3200400 w 3743046"/>
                <a:gd name="connsiteY58" fmla="*/ 2215661 h 3156119"/>
                <a:gd name="connsiteX59" fmla="*/ 3150159 w 3743046"/>
                <a:gd name="connsiteY59" fmla="*/ 1868993 h 3156119"/>
                <a:gd name="connsiteX60" fmla="*/ 3315956 w 3743046"/>
                <a:gd name="connsiteY60" fmla="*/ 2185516 h 3156119"/>
                <a:gd name="connsiteX61" fmla="*/ 3220497 w 3743046"/>
                <a:gd name="connsiteY61" fmla="*/ 1813727 h 3156119"/>
                <a:gd name="connsiteX62" fmla="*/ 3411416 w 3743046"/>
                <a:gd name="connsiteY62" fmla="*/ 2155371 h 3156119"/>
                <a:gd name="connsiteX63" fmla="*/ 3270739 w 3743046"/>
                <a:gd name="connsiteY63" fmla="*/ 1768509 h 3156119"/>
                <a:gd name="connsiteX64" fmla="*/ 3501851 w 3743046"/>
                <a:gd name="connsiteY64" fmla="*/ 2105129 h 3156119"/>
                <a:gd name="connsiteX65" fmla="*/ 3315956 w 3743046"/>
                <a:gd name="connsiteY65" fmla="*/ 1698171 h 3156119"/>
                <a:gd name="connsiteX66" fmla="*/ 3567165 w 3743046"/>
                <a:gd name="connsiteY66" fmla="*/ 2039815 h 3156119"/>
                <a:gd name="connsiteX67" fmla="*/ 3346101 w 3743046"/>
                <a:gd name="connsiteY67" fmla="*/ 1622808 h 3156119"/>
                <a:gd name="connsiteX68" fmla="*/ 3637504 w 3743046"/>
                <a:gd name="connsiteY68" fmla="*/ 1899138 h 3156119"/>
                <a:gd name="connsiteX69" fmla="*/ 3371222 w 3743046"/>
                <a:gd name="connsiteY69" fmla="*/ 1552470 h 3156119"/>
                <a:gd name="connsiteX70" fmla="*/ 3707842 w 3743046"/>
                <a:gd name="connsiteY70" fmla="*/ 1763485 h 3156119"/>
                <a:gd name="connsiteX71" fmla="*/ 3376246 w 3743046"/>
                <a:gd name="connsiteY71" fmla="*/ 1482131 h 3156119"/>
                <a:gd name="connsiteX72" fmla="*/ 3743011 w 3743046"/>
                <a:gd name="connsiteY72" fmla="*/ 1607736 h 3156119"/>
                <a:gd name="connsiteX73" fmla="*/ 3351126 w 3743046"/>
                <a:gd name="connsiteY73" fmla="*/ 1421841 h 3156119"/>
                <a:gd name="connsiteX74" fmla="*/ 3722915 w 3743046"/>
                <a:gd name="connsiteY74" fmla="*/ 1451986 h 3156119"/>
                <a:gd name="connsiteX75" fmla="*/ 3326005 w 3743046"/>
                <a:gd name="connsiteY75" fmla="*/ 1391696 h 3156119"/>
                <a:gd name="connsiteX76" fmla="*/ 3672673 w 3743046"/>
                <a:gd name="connsiteY76" fmla="*/ 1296237 h 3156119"/>
                <a:gd name="connsiteX77" fmla="*/ 3280787 w 3743046"/>
                <a:gd name="connsiteY77" fmla="*/ 1346479 h 3156119"/>
                <a:gd name="connsiteX78" fmla="*/ 3552093 w 3743046"/>
                <a:gd name="connsiteY78" fmla="*/ 1180681 h 3156119"/>
                <a:gd name="connsiteX79" fmla="*/ 3235570 w 3743046"/>
                <a:gd name="connsiteY79" fmla="*/ 1296237 h 3156119"/>
                <a:gd name="connsiteX80" fmla="*/ 3426488 w 3743046"/>
                <a:gd name="connsiteY80" fmla="*/ 1045028 h 3156119"/>
                <a:gd name="connsiteX81" fmla="*/ 3089868 w 3743046"/>
                <a:gd name="connsiteY81" fmla="*/ 1251019 h 3156119"/>
                <a:gd name="connsiteX82" fmla="*/ 3250642 w 3743046"/>
                <a:gd name="connsiteY82" fmla="*/ 929472 h 3156119"/>
                <a:gd name="connsiteX83" fmla="*/ 2979337 w 3743046"/>
                <a:gd name="connsiteY83" fmla="*/ 1185705 h 3156119"/>
                <a:gd name="connsiteX84" fmla="*/ 3104941 w 3743046"/>
                <a:gd name="connsiteY84" fmla="*/ 869182 h 3156119"/>
                <a:gd name="connsiteX85" fmla="*/ 2843684 w 3743046"/>
                <a:gd name="connsiteY85" fmla="*/ 1125415 h 3156119"/>
                <a:gd name="connsiteX86" fmla="*/ 2929095 w 3743046"/>
                <a:gd name="connsiteY86" fmla="*/ 788795 h 3156119"/>
                <a:gd name="connsiteX87" fmla="*/ 2687934 w 3743046"/>
                <a:gd name="connsiteY87" fmla="*/ 1050052 h 3156119"/>
                <a:gd name="connsiteX88" fmla="*/ 2803490 w 3743046"/>
                <a:gd name="connsiteY88" fmla="*/ 728505 h 3156119"/>
                <a:gd name="connsiteX89" fmla="*/ 2532185 w 3743046"/>
                <a:gd name="connsiteY89" fmla="*/ 974690 h 3156119"/>
                <a:gd name="connsiteX90" fmla="*/ 2647741 w 3743046"/>
                <a:gd name="connsiteY90" fmla="*/ 628022 h 3156119"/>
                <a:gd name="connsiteX91" fmla="*/ 2411605 w 3743046"/>
                <a:gd name="connsiteY91" fmla="*/ 894303 h 3156119"/>
                <a:gd name="connsiteX92" fmla="*/ 2532185 w 3743046"/>
                <a:gd name="connsiteY92" fmla="*/ 547635 h 3156119"/>
                <a:gd name="connsiteX93" fmla="*/ 2311121 w 3743046"/>
                <a:gd name="connsiteY93" fmla="*/ 798844 h 3156119"/>
                <a:gd name="connsiteX94" fmla="*/ 2426677 w 3743046"/>
                <a:gd name="connsiteY94" fmla="*/ 492369 h 3156119"/>
                <a:gd name="connsiteX95" fmla="*/ 2185517 w 3743046"/>
                <a:gd name="connsiteY95" fmla="*/ 693336 h 3156119"/>
                <a:gd name="connsiteX96" fmla="*/ 2321170 w 3743046"/>
                <a:gd name="connsiteY96" fmla="*/ 411982 h 3156119"/>
                <a:gd name="connsiteX97" fmla="*/ 2064937 w 3743046"/>
                <a:gd name="connsiteY97" fmla="*/ 597877 h 3156119"/>
                <a:gd name="connsiteX98" fmla="*/ 2225710 w 3743046"/>
                <a:gd name="connsiteY98" fmla="*/ 341644 h 3156119"/>
                <a:gd name="connsiteX99" fmla="*/ 1944356 w 3743046"/>
                <a:gd name="connsiteY99" fmla="*/ 507441 h 3156119"/>
                <a:gd name="connsiteX100" fmla="*/ 2150348 w 3743046"/>
                <a:gd name="connsiteY100" fmla="*/ 251208 h 3156119"/>
                <a:gd name="connsiteX101" fmla="*/ 1858945 w 3743046"/>
                <a:gd name="connsiteY101" fmla="*/ 381837 h 3156119"/>
                <a:gd name="connsiteX102" fmla="*/ 2080009 w 3743046"/>
                <a:gd name="connsiteY102" fmla="*/ 150725 h 3156119"/>
                <a:gd name="connsiteX103" fmla="*/ 1753438 w 3743046"/>
                <a:gd name="connsiteY103" fmla="*/ 256233 h 3156119"/>
                <a:gd name="connsiteX104" fmla="*/ 1994598 w 3743046"/>
                <a:gd name="connsiteY104" fmla="*/ 40193 h 3156119"/>
                <a:gd name="connsiteX105" fmla="*/ 1703196 w 3743046"/>
                <a:gd name="connsiteY105" fmla="*/ 120580 h 3156119"/>
                <a:gd name="connsiteX106" fmla="*/ 1959429 w 3743046"/>
                <a:gd name="connsiteY106" fmla="*/ 0 h 3156119"/>
                <a:gd name="connsiteX0" fmla="*/ 0 w 3743046"/>
                <a:gd name="connsiteY0" fmla="*/ 2868804 h 3156119"/>
                <a:gd name="connsiteX1" fmla="*/ 251209 w 3743046"/>
                <a:gd name="connsiteY1" fmla="*/ 3155182 h 3156119"/>
                <a:gd name="connsiteX2" fmla="*/ 105508 w 3743046"/>
                <a:gd name="connsiteY2" fmla="*/ 2783393 h 3156119"/>
                <a:gd name="connsiteX3" fmla="*/ 331596 w 3743046"/>
                <a:gd name="connsiteY3" fmla="*/ 3099916 h 3156119"/>
                <a:gd name="connsiteX4" fmla="*/ 200967 w 3743046"/>
                <a:gd name="connsiteY4" fmla="*/ 2713055 h 3156119"/>
                <a:gd name="connsiteX5" fmla="*/ 417007 w 3743046"/>
                <a:gd name="connsiteY5" fmla="*/ 3044650 h 3156119"/>
                <a:gd name="connsiteX6" fmla="*/ 291403 w 3743046"/>
                <a:gd name="connsiteY6" fmla="*/ 2647740 h 3156119"/>
                <a:gd name="connsiteX7" fmla="*/ 512466 w 3743046"/>
                <a:gd name="connsiteY7" fmla="*/ 2979336 h 3156119"/>
                <a:gd name="connsiteX8" fmla="*/ 381838 w 3743046"/>
                <a:gd name="connsiteY8" fmla="*/ 2597499 h 3156119"/>
                <a:gd name="connsiteX9" fmla="*/ 612950 w 3743046"/>
                <a:gd name="connsiteY9" fmla="*/ 2903973 h 3156119"/>
                <a:gd name="connsiteX10" fmla="*/ 497394 w 3743046"/>
                <a:gd name="connsiteY10" fmla="*/ 2527160 h 3156119"/>
                <a:gd name="connsiteX11" fmla="*/ 713433 w 3743046"/>
                <a:gd name="connsiteY11" fmla="*/ 2823586 h 3156119"/>
                <a:gd name="connsiteX12" fmla="*/ 597877 w 3743046"/>
                <a:gd name="connsiteY12" fmla="*/ 2466870 h 3156119"/>
                <a:gd name="connsiteX13" fmla="*/ 803868 w 3743046"/>
                <a:gd name="connsiteY13" fmla="*/ 2778369 h 3156119"/>
                <a:gd name="connsiteX14" fmla="*/ 713433 w 3743046"/>
                <a:gd name="connsiteY14" fmla="*/ 2401556 h 3156119"/>
                <a:gd name="connsiteX15" fmla="*/ 909376 w 3743046"/>
                <a:gd name="connsiteY15" fmla="*/ 2743200 h 3156119"/>
                <a:gd name="connsiteX16" fmla="*/ 828989 w 3743046"/>
                <a:gd name="connsiteY16" fmla="*/ 2341266 h 3156119"/>
                <a:gd name="connsiteX17" fmla="*/ 1024932 w 3743046"/>
                <a:gd name="connsiteY17" fmla="*/ 2697982 h 3156119"/>
                <a:gd name="connsiteX18" fmla="*/ 924449 w 3743046"/>
                <a:gd name="connsiteY18" fmla="*/ 2291024 h 3156119"/>
                <a:gd name="connsiteX19" fmla="*/ 1135464 w 3743046"/>
                <a:gd name="connsiteY19" fmla="*/ 2652764 h 3156119"/>
                <a:gd name="connsiteX20" fmla="*/ 1060101 w 3743046"/>
                <a:gd name="connsiteY20" fmla="*/ 2240782 h 3156119"/>
                <a:gd name="connsiteX21" fmla="*/ 1256044 w 3743046"/>
                <a:gd name="connsiteY21" fmla="*/ 2617595 h 3156119"/>
                <a:gd name="connsiteX22" fmla="*/ 1180682 w 3743046"/>
                <a:gd name="connsiteY22" fmla="*/ 2195564 h 3156119"/>
                <a:gd name="connsiteX23" fmla="*/ 1381649 w 3743046"/>
                <a:gd name="connsiteY23" fmla="*/ 2582426 h 3156119"/>
                <a:gd name="connsiteX24" fmla="*/ 1290838 w 3743046"/>
                <a:gd name="connsiteY24" fmla="*/ 2184092 h 3156119"/>
                <a:gd name="connsiteX25" fmla="*/ 1355102 w 3743046"/>
                <a:gd name="connsiteY25" fmla="*/ 2225035 h 3156119"/>
                <a:gd name="connsiteX26" fmla="*/ 1487156 w 3743046"/>
                <a:gd name="connsiteY26" fmla="*/ 2547257 h 3156119"/>
                <a:gd name="connsiteX27" fmla="*/ 1420417 w 3743046"/>
                <a:gd name="connsiteY27" fmla="*/ 2137074 h 3156119"/>
                <a:gd name="connsiteX28" fmla="*/ 1597688 w 3743046"/>
                <a:gd name="connsiteY28" fmla="*/ 2512088 h 3156119"/>
                <a:gd name="connsiteX29" fmla="*/ 1522326 w 3743046"/>
                <a:gd name="connsiteY29" fmla="*/ 2115178 h 3156119"/>
                <a:gd name="connsiteX30" fmla="*/ 1683099 w 3743046"/>
                <a:gd name="connsiteY30" fmla="*/ 2486967 h 3156119"/>
                <a:gd name="connsiteX31" fmla="*/ 1627833 w 3743046"/>
                <a:gd name="connsiteY31" fmla="*/ 2090057 h 3156119"/>
                <a:gd name="connsiteX32" fmla="*/ 1778559 w 3743046"/>
                <a:gd name="connsiteY32" fmla="*/ 2466870 h 3156119"/>
                <a:gd name="connsiteX33" fmla="*/ 1753438 w 3743046"/>
                <a:gd name="connsiteY33" fmla="*/ 2064936 h 3156119"/>
                <a:gd name="connsiteX34" fmla="*/ 1894115 w 3743046"/>
                <a:gd name="connsiteY34" fmla="*/ 2436725 h 3156119"/>
                <a:gd name="connsiteX35" fmla="*/ 1868994 w 3743046"/>
                <a:gd name="connsiteY35" fmla="*/ 2054888 h 3156119"/>
                <a:gd name="connsiteX36" fmla="*/ 2004646 w 3743046"/>
                <a:gd name="connsiteY36" fmla="*/ 2416628 h 3156119"/>
                <a:gd name="connsiteX37" fmla="*/ 1974501 w 3743046"/>
                <a:gd name="connsiteY37" fmla="*/ 2029767 h 3156119"/>
                <a:gd name="connsiteX38" fmla="*/ 2130251 w 3743046"/>
                <a:gd name="connsiteY38" fmla="*/ 2386483 h 3156119"/>
                <a:gd name="connsiteX39" fmla="*/ 2110154 w 3743046"/>
                <a:gd name="connsiteY39" fmla="*/ 2009670 h 3156119"/>
                <a:gd name="connsiteX40" fmla="*/ 2245807 w 3743046"/>
                <a:gd name="connsiteY40" fmla="*/ 2341266 h 3156119"/>
                <a:gd name="connsiteX41" fmla="*/ 2225710 w 3743046"/>
                <a:gd name="connsiteY41" fmla="*/ 1994597 h 3156119"/>
                <a:gd name="connsiteX42" fmla="*/ 2346290 w 3743046"/>
                <a:gd name="connsiteY42" fmla="*/ 2336241 h 3156119"/>
                <a:gd name="connsiteX43" fmla="*/ 2326194 w 3743046"/>
                <a:gd name="connsiteY43" fmla="*/ 1979525 h 3156119"/>
                <a:gd name="connsiteX44" fmla="*/ 2431701 w 3743046"/>
                <a:gd name="connsiteY44" fmla="*/ 2311120 h 3156119"/>
                <a:gd name="connsiteX45" fmla="*/ 2416629 w 3743046"/>
                <a:gd name="connsiteY45" fmla="*/ 1964452 h 3156119"/>
                <a:gd name="connsiteX46" fmla="*/ 2522137 w 3743046"/>
                <a:gd name="connsiteY46" fmla="*/ 2296048 h 3156119"/>
                <a:gd name="connsiteX47" fmla="*/ 2527161 w 3743046"/>
                <a:gd name="connsiteY47" fmla="*/ 1949380 h 3156119"/>
                <a:gd name="connsiteX48" fmla="*/ 2647741 w 3743046"/>
                <a:gd name="connsiteY48" fmla="*/ 2286000 h 3156119"/>
                <a:gd name="connsiteX49" fmla="*/ 2647741 w 3743046"/>
                <a:gd name="connsiteY49" fmla="*/ 1944356 h 3156119"/>
                <a:gd name="connsiteX50" fmla="*/ 2748224 w 3743046"/>
                <a:gd name="connsiteY50" fmla="*/ 2275951 h 3156119"/>
                <a:gd name="connsiteX51" fmla="*/ 2763297 w 3743046"/>
                <a:gd name="connsiteY51" fmla="*/ 1929283 h 3156119"/>
                <a:gd name="connsiteX52" fmla="*/ 2863781 w 3743046"/>
                <a:gd name="connsiteY52" fmla="*/ 2270927 h 3156119"/>
                <a:gd name="connsiteX53" fmla="*/ 2868805 w 3743046"/>
                <a:gd name="connsiteY53" fmla="*/ 1929283 h 3156119"/>
                <a:gd name="connsiteX54" fmla="*/ 2989385 w 3743046"/>
                <a:gd name="connsiteY54" fmla="*/ 2255855 h 3156119"/>
                <a:gd name="connsiteX55" fmla="*/ 2984361 w 3743046"/>
                <a:gd name="connsiteY55" fmla="*/ 1909186 h 3156119"/>
                <a:gd name="connsiteX56" fmla="*/ 3114989 w 3743046"/>
                <a:gd name="connsiteY56" fmla="*/ 2235758 h 3156119"/>
                <a:gd name="connsiteX57" fmla="*/ 3084844 w 3743046"/>
                <a:gd name="connsiteY57" fmla="*/ 1894114 h 3156119"/>
                <a:gd name="connsiteX58" fmla="*/ 3200400 w 3743046"/>
                <a:gd name="connsiteY58" fmla="*/ 2215661 h 3156119"/>
                <a:gd name="connsiteX59" fmla="*/ 3150159 w 3743046"/>
                <a:gd name="connsiteY59" fmla="*/ 1868993 h 3156119"/>
                <a:gd name="connsiteX60" fmla="*/ 3315956 w 3743046"/>
                <a:gd name="connsiteY60" fmla="*/ 2185516 h 3156119"/>
                <a:gd name="connsiteX61" fmla="*/ 3220497 w 3743046"/>
                <a:gd name="connsiteY61" fmla="*/ 1813727 h 3156119"/>
                <a:gd name="connsiteX62" fmla="*/ 3411416 w 3743046"/>
                <a:gd name="connsiteY62" fmla="*/ 2155371 h 3156119"/>
                <a:gd name="connsiteX63" fmla="*/ 3270739 w 3743046"/>
                <a:gd name="connsiteY63" fmla="*/ 1768509 h 3156119"/>
                <a:gd name="connsiteX64" fmla="*/ 3501851 w 3743046"/>
                <a:gd name="connsiteY64" fmla="*/ 2105129 h 3156119"/>
                <a:gd name="connsiteX65" fmla="*/ 3315956 w 3743046"/>
                <a:gd name="connsiteY65" fmla="*/ 1698171 h 3156119"/>
                <a:gd name="connsiteX66" fmla="*/ 3567165 w 3743046"/>
                <a:gd name="connsiteY66" fmla="*/ 2039815 h 3156119"/>
                <a:gd name="connsiteX67" fmla="*/ 3346101 w 3743046"/>
                <a:gd name="connsiteY67" fmla="*/ 1622808 h 3156119"/>
                <a:gd name="connsiteX68" fmla="*/ 3637504 w 3743046"/>
                <a:gd name="connsiteY68" fmla="*/ 1899138 h 3156119"/>
                <a:gd name="connsiteX69" fmla="*/ 3371222 w 3743046"/>
                <a:gd name="connsiteY69" fmla="*/ 1552470 h 3156119"/>
                <a:gd name="connsiteX70" fmla="*/ 3707842 w 3743046"/>
                <a:gd name="connsiteY70" fmla="*/ 1763485 h 3156119"/>
                <a:gd name="connsiteX71" fmla="*/ 3376246 w 3743046"/>
                <a:gd name="connsiteY71" fmla="*/ 1482131 h 3156119"/>
                <a:gd name="connsiteX72" fmla="*/ 3743011 w 3743046"/>
                <a:gd name="connsiteY72" fmla="*/ 1607736 h 3156119"/>
                <a:gd name="connsiteX73" fmla="*/ 3351126 w 3743046"/>
                <a:gd name="connsiteY73" fmla="*/ 1421841 h 3156119"/>
                <a:gd name="connsiteX74" fmla="*/ 3722915 w 3743046"/>
                <a:gd name="connsiteY74" fmla="*/ 1451986 h 3156119"/>
                <a:gd name="connsiteX75" fmla="*/ 3326005 w 3743046"/>
                <a:gd name="connsiteY75" fmla="*/ 1391696 h 3156119"/>
                <a:gd name="connsiteX76" fmla="*/ 3672673 w 3743046"/>
                <a:gd name="connsiteY76" fmla="*/ 1296237 h 3156119"/>
                <a:gd name="connsiteX77" fmla="*/ 3280787 w 3743046"/>
                <a:gd name="connsiteY77" fmla="*/ 1346479 h 3156119"/>
                <a:gd name="connsiteX78" fmla="*/ 3552093 w 3743046"/>
                <a:gd name="connsiteY78" fmla="*/ 1180681 h 3156119"/>
                <a:gd name="connsiteX79" fmla="*/ 3235570 w 3743046"/>
                <a:gd name="connsiteY79" fmla="*/ 1296237 h 3156119"/>
                <a:gd name="connsiteX80" fmla="*/ 3426488 w 3743046"/>
                <a:gd name="connsiteY80" fmla="*/ 1045028 h 3156119"/>
                <a:gd name="connsiteX81" fmla="*/ 3089868 w 3743046"/>
                <a:gd name="connsiteY81" fmla="*/ 1251019 h 3156119"/>
                <a:gd name="connsiteX82" fmla="*/ 3250642 w 3743046"/>
                <a:gd name="connsiteY82" fmla="*/ 929472 h 3156119"/>
                <a:gd name="connsiteX83" fmla="*/ 2979337 w 3743046"/>
                <a:gd name="connsiteY83" fmla="*/ 1185705 h 3156119"/>
                <a:gd name="connsiteX84" fmla="*/ 3104941 w 3743046"/>
                <a:gd name="connsiteY84" fmla="*/ 869182 h 3156119"/>
                <a:gd name="connsiteX85" fmla="*/ 2843684 w 3743046"/>
                <a:gd name="connsiteY85" fmla="*/ 1125415 h 3156119"/>
                <a:gd name="connsiteX86" fmla="*/ 2929095 w 3743046"/>
                <a:gd name="connsiteY86" fmla="*/ 788795 h 3156119"/>
                <a:gd name="connsiteX87" fmla="*/ 2687934 w 3743046"/>
                <a:gd name="connsiteY87" fmla="*/ 1050052 h 3156119"/>
                <a:gd name="connsiteX88" fmla="*/ 2803490 w 3743046"/>
                <a:gd name="connsiteY88" fmla="*/ 728505 h 3156119"/>
                <a:gd name="connsiteX89" fmla="*/ 2532185 w 3743046"/>
                <a:gd name="connsiteY89" fmla="*/ 974690 h 3156119"/>
                <a:gd name="connsiteX90" fmla="*/ 2647741 w 3743046"/>
                <a:gd name="connsiteY90" fmla="*/ 628022 h 3156119"/>
                <a:gd name="connsiteX91" fmla="*/ 2411605 w 3743046"/>
                <a:gd name="connsiteY91" fmla="*/ 894303 h 3156119"/>
                <a:gd name="connsiteX92" fmla="*/ 2532185 w 3743046"/>
                <a:gd name="connsiteY92" fmla="*/ 547635 h 3156119"/>
                <a:gd name="connsiteX93" fmla="*/ 2311121 w 3743046"/>
                <a:gd name="connsiteY93" fmla="*/ 798844 h 3156119"/>
                <a:gd name="connsiteX94" fmla="*/ 2426677 w 3743046"/>
                <a:gd name="connsiteY94" fmla="*/ 492369 h 3156119"/>
                <a:gd name="connsiteX95" fmla="*/ 2185517 w 3743046"/>
                <a:gd name="connsiteY95" fmla="*/ 693336 h 3156119"/>
                <a:gd name="connsiteX96" fmla="*/ 2321170 w 3743046"/>
                <a:gd name="connsiteY96" fmla="*/ 411982 h 3156119"/>
                <a:gd name="connsiteX97" fmla="*/ 2064937 w 3743046"/>
                <a:gd name="connsiteY97" fmla="*/ 597877 h 3156119"/>
                <a:gd name="connsiteX98" fmla="*/ 2225710 w 3743046"/>
                <a:gd name="connsiteY98" fmla="*/ 341644 h 3156119"/>
                <a:gd name="connsiteX99" fmla="*/ 1944356 w 3743046"/>
                <a:gd name="connsiteY99" fmla="*/ 507441 h 3156119"/>
                <a:gd name="connsiteX100" fmla="*/ 2150348 w 3743046"/>
                <a:gd name="connsiteY100" fmla="*/ 251208 h 3156119"/>
                <a:gd name="connsiteX101" fmla="*/ 1858945 w 3743046"/>
                <a:gd name="connsiteY101" fmla="*/ 381837 h 3156119"/>
                <a:gd name="connsiteX102" fmla="*/ 2080009 w 3743046"/>
                <a:gd name="connsiteY102" fmla="*/ 150725 h 3156119"/>
                <a:gd name="connsiteX103" fmla="*/ 1753438 w 3743046"/>
                <a:gd name="connsiteY103" fmla="*/ 256233 h 3156119"/>
                <a:gd name="connsiteX104" fmla="*/ 1994598 w 3743046"/>
                <a:gd name="connsiteY104" fmla="*/ 40193 h 3156119"/>
                <a:gd name="connsiteX105" fmla="*/ 1703196 w 3743046"/>
                <a:gd name="connsiteY105" fmla="*/ 120580 h 3156119"/>
                <a:gd name="connsiteX106" fmla="*/ 1959429 w 3743046"/>
                <a:gd name="connsiteY106" fmla="*/ 0 h 3156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3743046" h="3156119">
                  <a:moveTo>
                    <a:pt x="0" y="2868804"/>
                  </a:moveTo>
                  <a:cubicBezTo>
                    <a:pt x="116812" y="3019110"/>
                    <a:pt x="233624" y="3169417"/>
                    <a:pt x="251209" y="3155182"/>
                  </a:cubicBezTo>
                  <a:cubicBezTo>
                    <a:pt x="268794" y="3140947"/>
                    <a:pt x="92110" y="2792604"/>
                    <a:pt x="105508" y="2783393"/>
                  </a:cubicBezTo>
                  <a:cubicBezTo>
                    <a:pt x="118906" y="2774182"/>
                    <a:pt x="315686" y="3111639"/>
                    <a:pt x="331596" y="3099916"/>
                  </a:cubicBezTo>
                  <a:cubicBezTo>
                    <a:pt x="347506" y="3088193"/>
                    <a:pt x="186732" y="2722266"/>
                    <a:pt x="200967" y="2713055"/>
                  </a:cubicBezTo>
                  <a:cubicBezTo>
                    <a:pt x="215202" y="2703844"/>
                    <a:pt x="401934" y="3055536"/>
                    <a:pt x="417007" y="3044650"/>
                  </a:cubicBezTo>
                  <a:cubicBezTo>
                    <a:pt x="432080" y="3033764"/>
                    <a:pt x="275493" y="2658626"/>
                    <a:pt x="291403" y="2647740"/>
                  </a:cubicBezTo>
                  <a:cubicBezTo>
                    <a:pt x="307313" y="2636854"/>
                    <a:pt x="497394" y="2987709"/>
                    <a:pt x="512466" y="2979336"/>
                  </a:cubicBezTo>
                  <a:cubicBezTo>
                    <a:pt x="527538" y="2970963"/>
                    <a:pt x="365091" y="2610059"/>
                    <a:pt x="381838" y="2597499"/>
                  </a:cubicBezTo>
                  <a:cubicBezTo>
                    <a:pt x="398585" y="2584939"/>
                    <a:pt x="593691" y="2915696"/>
                    <a:pt x="612950" y="2903973"/>
                  </a:cubicBezTo>
                  <a:cubicBezTo>
                    <a:pt x="632209" y="2892250"/>
                    <a:pt x="480647" y="2540558"/>
                    <a:pt x="497394" y="2527160"/>
                  </a:cubicBezTo>
                  <a:cubicBezTo>
                    <a:pt x="514141" y="2513762"/>
                    <a:pt x="696686" y="2833634"/>
                    <a:pt x="713433" y="2823586"/>
                  </a:cubicBezTo>
                  <a:cubicBezTo>
                    <a:pt x="730180" y="2813538"/>
                    <a:pt x="582805" y="2474406"/>
                    <a:pt x="597877" y="2466870"/>
                  </a:cubicBezTo>
                  <a:cubicBezTo>
                    <a:pt x="612950" y="2459334"/>
                    <a:pt x="784609" y="2789255"/>
                    <a:pt x="803868" y="2778369"/>
                  </a:cubicBezTo>
                  <a:cubicBezTo>
                    <a:pt x="823127" y="2767483"/>
                    <a:pt x="695848" y="2407417"/>
                    <a:pt x="713433" y="2401556"/>
                  </a:cubicBezTo>
                  <a:cubicBezTo>
                    <a:pt x="731018" y="2395695"/>
                    <a:pt x="890117" y="2753248"/>
                    <a:pt x="909376" y="2743200"/>
                  </a:cubicBezTo>
                  <a:cubicBezTo>
                    <a:pt x="928635" y="2733152"/>
                    <a:pt x="809730" y="2348802"/>
                    <a:pt x="828989" y="2341266"/>
                  </a:cubicBezTo>
                  <a:cubicBezTo>
                    <a:pt x="848248" y="2333730"/>
                    <a:pt x="1009022" y="2706356"/>
                    <a:pt x="1024932" y="2697982"/>
                  </a:cubicBezTo>
                  <a:cubicBezTo>
                    <a:pt x="1040842" y="2689608"/>
                    <a:pt x="906027" y="2298560"/>
                    <a:pt x="924449" y="2291024"/>
                  </a:cubicBezTo>
                  <a:cubicBezTo>
                    <a:pt x="942871" y="2283488"/>
                    <a:pt x="1112855" y="2661138"/>
                    <a:pt x="1135464" y="2652764"/>
                  </a:cubicBezTo>
                  <a:cubicBezTo>
                    <a:pt x="1158073" y="2644390"/>
                    <a:pt x="1040004" y="2246643"/>
                    <a:pt x="1060101" y="2240782"/>
                  </a:cubicBezTo>
                  <a:cubicBezTo>
                    <a:pt x="1080198" y="2234921"/>
                    <a:pt x="1235947" y="2625131"/>
                    <a:pt x="1256044" y="2617595"/>
                  </a:cubicBezTo>
                  <a:cubicBezTo>
                    <a:pt x="1276141" y="2610059"/>
                    <a:pt x="1159748" y="2201425"/>
                    <a:pt x="1180682" y="2195564"/>
                  </a:cubicBezTo>
                  <a:cubicBezTo>
                    <a:pt x="1201616" y="2189703"/>
                    <a:pt x="1363290" y="2584338"/>
                    <a:pt x="1381649" y="2582426"/>
                  </a:cubicBezTo>
                  <a:cubicBezTo>
                    <a:pt x="1400008" y="2580514"/>
                    <a:pt x="1295263" y="2243657"/>
                    <a:pt x="1290838" y="2184092"/>
                  </a:cubicBezTo>
                  <a:cubicBezTo>
                    <a:pt x="1286414" y="2124527"/>
                    <a:pt x="1322382" y="2164507"/>
                    <a:pt x="1355102" y="2225035"/>
                  </a:cubicBezTo>
                  <a:cubicBezTo>
                    <a:pt x="1387822" y="2285563"/>
                    <a:pt x="1476270" y="2561917"/>
                    <a:pt x="1487156" y="2547257"/>
                  </a:cubicBezTo>
                  <a:cubicBezTo>
                    <a:pt x="1498042" y="2532597"/>
                    <a:pt x="1401995" y="2142935"/>
                    <a:pt x="1420417" y="2137074"/>
                  </a:cubicBezTo>
                  <a:cubicBezTo>
                    <a:pt x="1438839" y="2131213"/>
                    <a:pt x="1580703" y="2515737"/>
                    <a:pt x="1597688" y="2512088"/>
                  </a:cubicBezTo>
                  <a:cubicBezTo>
                    <a:pt x="1614673" y="2508439"/>
                    <a:pt x="1508091" y="2119365"/>
                    <a:pt x="1522326" y="2115178"/>
                  </a:cubicBezTo>
                  <a:cubicBezTo>
                    <a:pt x="1536561" y="2110991"/>
                    <a:pt x="1665515" y="2491154"/>
                    <a:pt x="1683099" y="2486967"/>
                  </a:cubicBezTo>
                  <a:cubicBezTo>
                    <a:pt x="1700684" y="2482780"/>
                    <a:pt x="1611923" y="2093406"/>
                    <a:pt x="1627833" y="2090057"/>
                  </a:cubicBezTo>
                  <a:cubicBezTo>
                    <a:pt x="1643743" y="2086708"/>
                    <a:pt x="1757625" y="2471057"/>
                    <a:pt x="1778559" y="2466870"/>
                  </a:cubicBezTo>
                  <a:cubicBezTo>
                    <a:pt x="1799493" y="2462683"/>
                    <a:pt x="1734179" y="2069960"/>
                    <a:pt x="1753438" y="2064936"/>
                  </a:cubicBezTo>
                  <a:cubicBezTo>
                    <a:pt x="1772697" y="2059912"/>
                    <a:pt x="1874856" y="2438400"/>
                    <a:pt x="1894115" y="2436725"/>
                  </a:cubicBezTo>
                  <a:cubicBezTo>
                    <a:pt x="1913374" y="2435050"/>
                    <a:pt x="1850572" y="2058237"/>
                    <a:pt x="1868994" y="2054888"/>
                  </a:cubicBezTo>
                  <a:cubicBezTo>
                    <a:pt x="1887416" y="2051539"/>
                    <a:pt x="1987062" y="2420815"/>
                    <a:pt x="2004646" y="2416628"/>
                  </a:cubicBezTo>
                  <a:cubicBezTo>
                    <a:pt x="2022231" y="2412441"/>
                    <a:pt x="1953567" y="2034791"/>
                    <a:pt x="1974501" y="2029767"/>
                  </a:cubicBezTo>
                  <a:cubicBezTo>
                    <a:pt x="1995435" y="2024743"/>
                    <a:pt x="2107642" y="2389832"/>
                    <a:pt x="2130251" y="2386483"/>
                  </a:cubicBezTo>
                  <a:cubicBezTo>
                    <a:pt x="2152860" y="2383133"/>
                    <a:pt x="2090895" y="2017206"/>
                    <a:pt x="2110154" y="2009670"/>
                  </a:cubicBezTo>
                  <a:cubicBezTo>
                    <a:pt x="2129413" y="2002134"/>
                    <a:pt x="2226548" y="2343778"/>
                    <a:pt x="2245807" y="2341266"/>
                  </a:cubicBezTo>
                  <a:cubicBezTo>
                    <a:pt x="2265066" y="2338754"/>
                    <a:pt x="2208963" y="1995434"/>
                    <a:pt x="2225710" y="1994597"/>
                  </a:cubicBezTo>
                  <a:cubicBezTo>
                    <a:pt x="2242457" y="1993760"/>
                    <a:pt x="2329543" y="2338753"/>
                    <a:pt x="2346290" y="2336241"/>
                  </a:cubicBezTo>
                  <a:cubicBezTo>
                    <a:pt x="2363037" y="2333729"/>
                    <a:pt x="2311959" y="1983712"/>
                    <a:pt x="2326194" y="1979525"/>
                  </a:cubicBezTo>
                  <a:cubicBezTo>
                    <a:pt x="2340429" y="1975338"/>
                    <a:pt x="2416629" y="2313632"/>
                    <a:pt x="2431701" y="2311120"/>
                  </a:cubicBezTo>
                  <a:cubicBezTo>
                    <a:pt x="2446773" y="2308608"/>
                    <a:pt x="2401556" y="1966964"/>
                    <a:pt x="2416629" y="1964452"/>
                  </a:cubicBezTo>
                  <a:cubicBezTo>
                    <a:pt x="2431702" y="1961940"/>
                    <a:pt x="2503715" y="2298560"/>
                    <a:pt x="2522137" y="2296048"/>
                  </a:cubicBezTo>
                  <a:cubicBezTo>
                    <a:pt x="2540559" y="2293536"/>
                    <a:pt x="2506227" y="1951055"/>
                    <a:pt x="2527161" y="1949380"/>
                  </a:cubicBezTo>
                  <a:cubicBezTo>
                    <a:pt x="2548095" y="1947705"/>
                    <a:pt x="2627644" y="2286837"/>
                    <a:pt x="2647741" y="2286000"/>
                  </a:cubicBezTo>
                  <a:cubicBezTo>
                    <a:pt x="2667838" y="2285163"/>
                    <a:pt x="2630994" y="1946031"/>
                    <a:pt x="2647741" y="1944356"/>
                  </a:cubicBezTo>
                  <a:cubicBezTo>
                    <a:pt x="2664488" y="1942681"/>
                    <a:pt x="2728965" y="2278463"/>
                    <a:pt x="2748224" y="2275951"/>
                  </a:cubicBezTo>
                  <a:cubicBezTo>
                    <a:pt x="2767483" y="2273439"/>
                    <a:pt x="2744038" y="1930120"/>
                    <a:pt x="2763297" y="1929283"/>
                  </a:cubicBezTo>
                  <a:cubicBezTo>
                    <a:pt x="2782556" y="1928446"/>
                    <a:pt x="2846196" y="2270927"/>
                    <a:pt x="2863781" y="2270927"/>
                  </a:cubicBezTo>
                  <a:cubicBezTo>
                    <a:pt x="2881366" y="2270927"/>
                    <a:pt x="2847871" y="1931795"/>
                    <a:pt x="2868805" y="1929283"/>
                  </a:cubicBezTo>
                  <a:cubicBezTo>
                    <a:pt x="2889739" y="1926771"/>
                    <a:pt x="2970126" y="2259204"/>
                    <a:pt x="2989385" y="2255855"/>
                  </a:cubicBezTo>
                  <a:cubicBezTo>
                    <a:pt x="3008644" y="2252506"/>
                    <a:pt x="2963427" y="1912535"/>
                    <a:pt x="2984361" y="1909186"/>
                  </a:cubicBezTo>
                  <a:cubicBezTo>
                    <a:pt x="3005295" y="1905837"/>
                    <a:pt x="3098242" y="2238270"/>
                    <a:pt x="3114989" y="2235758"/>
                  </a:cubicBezTo>
                  <a:cubicBezTo>
                    <a:pt x="3131736" y="2233246"/>
                    <a:pt x="3070609" y="1897463"/>
                    <a:pt x="3084844" y="1894114"/>
                  </a:cubicBezTo>
                  <a:cubicBezTo>
                    <a:pt x="3099079" y="1890764"/>
                    <a:pt x="3189514" y="2219848"/>
                    <a:pt x="3200400" y="2215661"/>
                  </a:cubicBezTo>
                  <a:cubicBezTo>
                    <a:pt x="3211286" y="2211474"/>
                    <a:pt x="3130900" y="1874017"/>
                    <a:pt x="3150159" y="1868993"/>
                  </a:cubicBezTo>
                  <a:cubicBezTo>
                    <a:pt x="3169418" y="1863969"/>
                    <a:pt x="3304233" y="2194727"/>
                    <a:pt x="3315956" y="2185516"/>
                  </a:cubicBezTo>
                  <a:cubicBezTo>
                    <a:pt x="3327679" y="2176305"/>
                    <a:pt x="3204587" y="1818751"/>
                    <a:pt x="3220497" y="1813727"/>
                  </a:cubicBezTo>
                  <a:cubicBezTo>
                    <a:pt x="3236407" y="1808703"/>
                    <a:pt x="3403042" y="2162907"/>
                    <a:pt x="3411416" y="2155371"/>
                  </a:cubicBezTo>
                  <a:cubicBezTo>
                    <a:pt x="3419790" y="2147835"/>
                    <a:pt x="3255667" y="1776883"/>
                    <a:pt x="3270739" y="1768509"/>
                  </a:cubicBezTo>
                  <a:cubicBezTo>
                    <a:pt x="3285811" y="1760135"/>
                    <a:pt x="3494315" y="2116852"/>
                    <a:pt x="3501851" y="2105129"/>
                  </a:cubicBezTo>
                  <a:cubicBezTo>
                    <a:pt x="3509387" y="2093406"/>
                    <a:pt x="3305070" y="1709057"/>
                    <a:pt x="3315956" y="1698171"/>
                  </a:cubicBezTo>
                  <a:cubicBezTo>
                    <a:pt x="3326842" y="1687285"/>
                    <a:pt x="3562141" y="2052375"/>
                    <a:pt x="3567165" y="2039815"/>
                  </a:cubicBezTo>
                  <a:cubicBezTo>
                    <a:pt x="3572189" y="2027255"/>
                    <a:pt x="3334378" y="1646254"/>
                    <a:pt x="3346101" y="1622808"/>
                  </a:cubicBezTo>
                  <a:cubicBezTo>
                    <a:pt x="3357824" y="1599362"/>
                    <a:pt x="3633317" y="1910861"/>
                    <a:pt x="3637504" y="1899138"/>
                  </a:cubicBezTo>
                  <a:cubicBezTo>
                    <a:pt x="3641691" y="1887415"/>
                    <a:pt x="3359499" y="1575079"/>
                    <a:pt x="3371222" y="1552470"/>
                  </a:cubicBezTo>
                  <a:cubicBezTo>
                    <a:pt x="3382945" y="1529861"/>
                    <a:pt x="3707005" y="1775208"/>
                    <a:pt x="3707842" y="1763485"/>
                  </a:cubicBezTo>
                  <a:cubicBezTo>
                    <a:pt x="3708679" y="1751762"/>
                    <a:pt x="3370385" y="1508089"/>
                    <a:pt x="3376246" y="1482131"/>
                  </a:cubicBezTo>
                  <a:cubicBezTo>
                    <a:pt x="3382108" y="1456173"/>
                    <a:pt x="3747198" y="1617784"/>
                    <a:pt x="3743011" y="1607736"/>
                  </a:cubicBezTo>
                  <a:cubicBezTo>
                    <a:pt x="3738824" y="1597688"/>
                    <a:pt x="3354475" y="1447799"/>
                    <a:pt x="3351126" y="1421841"/>
                  </a:cubicBezTo>
                  <a:cubicBezTo>
                    <a:pt x="3347777" y="1395883"/>
                    <a:pt x="3727102" y="1457010"/>
                    <a:pt x="3722915" y="1451986"/>
                  </a:cubicBezTo>
                  <a:cubicBezTo>
                    <a:pt x="3718728" y="1446962"/>
                    <a:pt x="3334379" y="1417654"/>
                    <a:pt x="3326005" y="1391696"/>
                  </a:cubicBezTo>
                  <a:cubicBezTo>
                    <a:pt x="3317631" y="1365738"/>
                    <a:pt x="3680209" y="1303773"/>
                    <a:pt x="3672673" y="1296237"/>
                  </a:cubicBezTo>
                  <a:cubicBezTo>
                    <a:pt x="3665137" y="1288701"/>
                    <a:pt x="3300884" y="1365738"/>
                    <a:pt x="3280787" y="1346479"/>
                  </a:cubicBezTo>
                  <a:cubicBezTo>
                    <a:pt x="3260690" y="1327220"/>
                    <a:pt x="3559629" y="1189055"/>
                    <a:pt x="3552093" y="1180681"/>
                  </a:cubicBezTo>
                  <a:cubicBezTo>
                    <a:pt x="3544557" y="1172307"/>
                    <a:pt x="3256504" y="1318846"/>
                    <a:pt x="3235570" y="1296237"/>
                  </a:cubicBezTo>
                  <a:cubicBezTo>
                    <a:pt x="3214636" y="1273628"/>
                    <a:pt x="3450772" y="1052564"/>
                    <a:pt x="3426488" y="1045028"/>
                  </a:cubicBezTo>
                  <a:cubicBezTo>
                    <a:pt x="3402204" y="1037492"/>
                    <a:pt x="3119176" y="1270278"/>
                    <a:pt x="3089868" y="1251019"/>
                  </a:cubicBezTo>
                  <a:cubicBezTo>
                    <a:pt x="3060560" y="1231760"/>
                    <a:pt x="3269064" y="940358"/>
                    <a:pt x="3250642" y="929472"/>
                  </a:cubicBezTo>
                  <a:cubicBezTo>
                    <a:pt x="3232220" y="918586"/>
                    <a:pt x="3003621" y="1195753"/>
                    <a:pt x="2979337" y="1185705"/>
                  </a:cubicBezTo>
                  <a:cubicBezTo>
                    <a:pt x="2955053" y="1175657"/>
                    <a:pt x="3127550" y="879230"/>
                    <a:pt x="3104941" y="869182"/>
                  </a:cubicBezTo>
                  <a:cubicBezTo>
                    <a:pt x="3082332" y="859134"/>
                    <a:pt x="2872992" y="1138813"/>
                    <a:pt x="2843684" y="1125415"/>
                  </a:cubicBezTo>
                  <a:cubicBezTo>
                    <a:pt x="2814376" y="1112017"/>
                    <a:pt x="2955053" y="801355"/>
                    <a:pt x="2929095" y="788795"/>
                  </a:cubicBezTo>
                  <a:cubicBezTo>
                    <a:pt x="2903137" y="776235"/>
                    <a:pt x="2708868" y="1060100"/>
                    <a:pt x="2687934" y="1050052"/>
                  </a:cubicBezTo>
                  <a:cubicBezTo>
                    <a:pt x="2667000" y="1040004"/>
                    <a:pt x="2829448" y="741065"/>
                    <a:pt x="2803490" y="728505"/>
                  </a:cubicBezTo>
                  <a:cubicBezTo>
                    <a:pt x="2777532" y="715945"/>
                    <a:pt x="2558143" y="991437"/>
                    <a:pt x="2532185" y="974690"/>
                  </a:cubicBezTo>
                  <a:cubicBezTo>
                    <a:pt x="2506227" y="957943"/>
                    <a:pt x="2667838" y="641420"/>
                    <a:pt x="2647741" y="628022"/>
                  </a:cubicBezTo>
                  <a:cubicBezTo>
                    <a:pt x="2627644" y="614624"/>
                    <a:pt x="2430864" y="907701"/>
                    <a:pt x="2411605" y="894303"/>
                  </a:cubicBezTo>
                  <a:cubicBezTo>
                    <a:pt x="2392346" y="880905"/>
                    <a:pt x="2548932" y="563545"/>
                    <a:pt x="2532185" y="547635"/>
                  </a:cubicBezTo>
                  <a:cubicBezTo>
                    <a:pt x="2515438" y="531725"/>
                    <a:pt x="2328706" y="808055"/>
                    <a:pt x="2311121" y="798844"/>
                  </a:cubicBezTo>
                  <a:cubicBezTo>
                    <a:pt x="2293536" y="789633"/>
                    <a:pt x="2447611" y="509954"/>
                    <a:pt x="2426677" y="492369"/>
                  </a:cubicBezTo>
                  <a:cubicBezTo>
                    <a:pt x="2405743" y="474784"/>
                    <a:pt x="2203102" y="706734"/>
                    <a:pt x="2185517" y="693336"/>
                  </a:cubicBezTo>
                  <a:cubicBezTo>
                    <a:pt x="2167933" y="679938"/>
                    <a:pt x="2341267" y="427892"/>
                    <a:pt x="2321170" y="411982"/>
                  </a:cubicBezTo>
                  <a:cubicBezTo>
                    <a:pt x="2301073" y="396072"/>
                    <a:pt x="2080847" y="609600"/>
                    <a:pt x="2064937" y="597877"/>
                  </a:cubicBezTo>
                  <a:cubicBezTo>
                    <a:pt x="2049027" y="586154"/>
                    <a:pt x="2245807" y="356717"/>
                    <a:pt x="2225710" y="341644"/>
                  </a:cubicBezTo>
                  <a:cubicBezTo>
                    <a:pt x="2205613" y="326571"/>
                    <a:pt x="1956916" y="522514"/>
                    <a:pt x="1944356" y="507441"/>
                  </a:cubicBezTo>
                  <a:cubicBezTo>
                    <a:pt x="1931796" y="492368"/>
                    <a:pt x="2164583" y="272142"/>
                    <a:pt x="2150348" y="251208"/>
                  </a:cubicBezTo>
                  <a:cubicBezTo>
                    <a:pt x="2136113" y="230274"/>
                    <a:pt x="1870668" y="398584"/>
                    <a:pt x="1858945" y="381837"/>
                  </a:cubicBezTo>
                  <a:cubicBezTo>
                    <a:pt x="1847222" y="365090"/>
                    <a:pt x="2097593" y="171659"/>
                    <a:pt x="2080009" y="150725"/>
                  </a:cubicBezTo>
                  <a:cubicBezTo>
                    <a:pt x="2062425" y="129791"/>
                    <a:pt x="1767673" y="274655"/>
                    <a:pt x="1753438" y="256233"/>
                  </a:cubicBezTo>
                  <a:cubicBezTo>
                    <a:pt x="1739203" y="237811"/>
                    <a:pt x="2002972" y="62802"/>
                    <a:pt x="1994598" y="40193"/>
                  </a:cubicBezTo>
                  <a:cubicBezTo>
                    <a:pt x="1986224" y="17584"/>
                    <a:pt x="1709057" y="127279"/>
                    <a:pt x="1703196" y="120580"/>
                  </a:cubicBezTo>
                  <a:cubicBezTo>
                    <a:pt x="1697335" y="113881"/>
                    <a:pt x="1828382" y="56940"/>
                    <a:pt x="1959429" y="0"/>
                  </a:cubicBezTo>
                </a:path>
              </a:pathLst>
            </a:custGeom>
            <a:ln w="127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3" name="Freeform 252"/>
            <p:cNvSpPr/>
            <p:nvPr/>
          </p:nvSpPr>
          <p:spPr>
            <a:xfrm>
              <a:off x="2938463" y="4576763"/>
              <a:ext cx="1134804" cy="1832919"/>
            </a:xfrm>
            <a:custGeom>
              <a:avLst/>
              <a:gdLst>
                <a:gd name="connsiteX0" fmla="*/ 0 w 1134804"/>
                <a:gd name="connsiteY0" fmla="*/ 1771650 h 1832919"/>
                <a:gd name="connsiteX1" fmla="*/ 319087 w 1134804"/>
                <a:gd name="connsiteY1" fmla="*/ 1828800 h 1832919"/>
                <a:gd name="connsiteX2" fmla="*/ 23812 w 1134804"/>
                <a:gd name="connsiteY2" fmla="*/ 1671637 h 1832919"/>
                <a:gd name="connsiteX3" fmla="*/ 342900 w 1134804"/>
                <a:gd name="connsiteY3" fmla="*/ 1695450 h 1832919"/>
                <a:gd name="connsiteX4" fmla="*/ 52387 w 1134804"/>
                <a:gd name="connsiteY4" fmla="*/ 1547812 h 1832919"/>
                <a:gd name="connsiteX5" fmla="*/ 371475 w 1134804"/>
                <a:gd name="connsiteY5" fmla="*/ 1571625 h 1832919"/>
                <a:gd name="connsiteX6" fmla="*/ 85725 w 1134804"/>
                <a:gd name="connsiteY6" fmla="*/ 1419225 h 1832919"/>
                <a:gd name="connsiteX7" fmla="*/ 385762 w 1134804"/>
                <a:gd name="connsiteY7" fmla="*/ 1457325 h 1832919"/>
                <a:gd name="connsiteX8" fmla="*/ 119062 w 1134804"/>
                <a:gd name="connsiteY8" fmla="*/ 1295400 h 1832919"/>
                <a:gd name="connsiteX9" fmla="*/ 419100 w 1134804"/>
                <a:gd name="connsiteY9" fmla="*/ 1333500 h 1832919"/>
                <a:gd name="connsiteX10" fmla="*/ 166687 w 1134804"/>
                <a:gd name="connsiteY10" fmla="*/ 1171575 h 1832919"/>
                <a:gd name="connsiteX11" fmla="*/ 438150 w 1134804"/>
                <a:gd name="connsiteY11" fmla="*/ 1223962 h 1832919"/>
                <a:gd name="connsiteX12" fmla="*/ 185737 w 1134804"/>
                <a:gd name="connsiteY12" fmla="*/ 1042987 h 1832919"/>
                <a:gd name="connsiteX13" fmla="*/ 500062 w 1134804"/>
                <a:gd name="connsiteY13" fmla="*/ 1138237 h 1832919"/>
                <a:gd name="connsiteX14" fmla="*/ 238125 w 1134804"/>
                <a:gd name="connsiteY14" fmla="*/ 942975 h 1832919"/>
                <a:gd name="connsiteX15" fmla="*/ 552450 w 1134804"/>
                <a:gd name="connsiteY15" fmla="*/ 1047750 h 1832919"/>
                <a:gd name="connsiteX16" fmla="*/ 290512 w 1134804"/>
                <a:gd name="connsiteY16" fmla="*/ 838200 h 1832919"/>
                <a:gd name="connsiteX17" fmla="*/ 623887 w 1134804"/>
                <a:gd name="connsiteY17" fmla="*/ 952500 h 1832919"/>
                <a:gd name="connsiteX18" fmla="*/ 347662 w 1134804"/>
                <a:gd name="connsiteY18" fmla="*/ 738187 h 1832919"/>
                <a:gd name="connsiteX19" fmla="*/ 681037 w 1134804"/>
                <a:gd name="connsiteY19" fmla="*/ 881062 h 1832919"/>
                <a:gd name="connsiteX20" fmla="*/ 409575 w 1134804"/>
                <a:gd name="connsiteY20" fmla="*/ 628650 h 1832919"/>
                <a:gd name="connsiteX21" fmla="*/ 738187 w 1134804"/>
                <a:gd name="connsiteY21" fmla="*/ 795337 h 1832919"/>
                <a:gd name="connsiteX22" fmla="*/ 481012 w 1134804"/>
                <a:gd name="connsiteY22" fmla="*/ 547687 h 1832919"/>
                <a:gd name="connsiteX23" fmla="*/ 819150 w 1134804"/>
                <a:gd name="connsiteY23" fmla="*/ 714375 h 1832919"/>
                <a:gd name="connsiteX24" fmla="*/ 561975 w 1134804"/>
                <a:gd name="connsiteY24" fmla="*/ 438150 h 1832919"/>
                <a:gd name="connsiteX25" fmla="*/ 866775 w 1134804"/>
                <a:gd name="connsiteY25" fmla="*/ 638175 h 1832919"/>
                <a:gd name="connsiteX26" fmla="*/ 638175 w 1134804"/>
                <a:gd name="connsiteY26" fmla="*/ 338137 h 1832919"/>
                <a:gd name="connsiteX27" fmla="*/ 928687 w 1134804"/>
                <a:gd name="connsiteY27" fmla="*/ 571500 h 1832919"/>
                <a:gd name="connsiteX28" fmla="*/ 728662 w 1134804"/>
                <a:gd name="connsiteY28" fmla="*/ 252412 h 1832919"/>
                <a:gd name="connsiteX29" fmla="*/ 981075 w 1134804"/>
                <a:gd name="connsiteY29" fmla="*/ 490537 h 1832919"/>
                <a:gd name="connsiteX30" fmla="*/ 800100 w 1134804"/>
                <a:gd name="connsiteY30" fmla="*/ 157162 h 1832919"/>
                <a:gd name="connsiteX31" fmla="*/ 1052512 w 1134804"/>
                <a:gd name="connsiteY31" fmla="*/ 414337 h 1832919"/>
                <a:gd name="connsiteX32" fmla="*/ 885825 w 1134804"/>
                <a:gd name="connsiteY32" fmla="*/ 90487 h 1832919"/>
                <a:gd name="connsiteX33" fmla="*/ 1133475 w 1134804"/>
                <a:gd name="connsiteY33" fmla="*/ 342900 h 1832919"/>
                <a:gd name="connsiteX34" fmla="*/ 990600 w 1134804"/>
                <a:gd name="connsiteY34" fmla="*/ 0 h 183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34804" h="1832919">
                  <a:moveTo>
                    <a:pt x="0" y="1771650"/>
                  </a:moveTo>
                  <a:cubicBezTo>
                    <a:pt x="157559" y="1808559"/>
                    <a:pt x="315118" y="1845469"/>
                    <a:pt x="319087" y="1828800"/>
                  </a:cubicBezTo>
                  <a:cubicBezTo>
                    <a:pt x="323056" y="1812131"/>
                    <a:pt x="19843" y="1693862"/>
                    <a:pt x="23812" y="1671637"/>
                  </a:cubicBezTo>
                  <a:cubicBezTo>
                    <a:pt x="27781" y="1649412"/>
                    <a:pt x="338138" y="1716087"/>
                    <a:pt x="342900" y="1695450"/>
                  </a:cubicBezTo>
                  <a:cubicBezTo>
                    <a:pt x="347662" y="1674813"/>
                    <a:pt x="47625" y="1568449"/>
                    <a:pt x="52387" y="1547812"/>
                  </a:cubicBezTo>
                  <a:cubicBezTo>
                    <a:pt x="57149" y="1527175"/>
                    <a:pt x="365919" y="1593056"/>
                    <a:pt x="371475" y="1571625"/>
                  </a:cubicBezTo>
                  <a:cubicBezTo>
                    <a:pt x="377031" y="1550194"/>
                    <a:pt x="83344" y="1438275"/>
                    <a:pt x="85725" y="1419225"/>
                  </a:cubicBezTo>
                  <a:cubicBezTo>
                    <a:pt x="88106" y="1400175"/>
                    <a:pt x="380206" y="1477962"/>
                    <a:pt x="385762" y="1457325"/>
                  </a:cubicBezTo>
                  <a:cubicBezTo>
                    <a:pt x="391318" y="1436688"/>
                    <a:pt x="113506" y="1316037"/>
                    <a:pt x="119062" y="1295400"/>
                  </a:cubicBezTo>
                  <a:cubicBezTo>
                    <a:pt x="124618" y="1274763"/>
                    <a:pt x="411163" y="1354137"/>
                    <a:pt x="419100" y="1333500"/>
                  </a:cubicBezTo>
                  <a:cubicBezTo>
                    <a:pt x="427038" y="1312862"/>
                    <a:pt x="163512" y="1189831"/>
                    <a:pt x="166687" y="1171575"/>
                  </a:cubicBezTo>
                  <a:cubicBezTo>
                    <a:pt x="169862" y="1153319"/>
                    <a:pt x="434975" y="1245393"/>
                    <a:pt x="438150" y="1223962"/>
                  </a:cubicBezTo>
                  <a:cubicBezTo>
                    <a:pt x="441325" y="1202531"/>
                    <a:pt x="175418" y="1057274"/>
                    <a:pt x="185737" y="1042987"/>
                  </a:cubicBezTo>
                  <a:cubicBezTo>
                    <a:pt x="196056" y="1028700"/>
                    <a:pt x="491331" y="1154906"/>
                    <a:pt x="500062" y="1138237"/>
                  </a:cubicBezTo>
                  <a:cubicBezTo>
                    <a:pt x="508793" y="1121568"/>
                    <a:pt x="229394" y="958056"/>
                    <a:pt x="238125" y="942975"/>
                  </a:cubicBezTo>
                  <a:cubicBezTo>
                    <a:pt x="246856" y="927894"/>
                    <a:pt x="543719" y="1065212"/>
                    <a:pt x="552450" y="1047750"/>
                  </a:cubicBezTo>
                  <a:cubicBezTo>
                    <a:pt x="561181" y="1030288"/>
                    <a:pt x="278606" y="854075"/>
                    <a:pt x="290512" y="838200"/>
                  </a:cubicBezTo>
                  <a:cubicBezTo>
                    <a:pt x="302418" y="822325"/>
                    <a:pt x="614362" y="969169"/>
                    <a:pt x="623887" y="952500"/>
                  </a:cubicBezTo>
                  <a:cubicBezTo>
                    <a:pt x="633412" y="935831"/>
                    <a:pt x="338137" y="750093"/>
                    <a:pt x="347662" y="738187"/>
                  </a:cubicBezTo>
                  <a:cubicBezTo>
                    <a:pt x="357187" y="726281"/>
                    <a:pt x="670718" y="899318"/>
                    <a:pt x="681037" y="881062"/>
                  </a:cubicBezTo>
                  <a:cubicBezTo>
                    <a:pt x="691356" y="862806"/>
                    <a:pt x="400050" y="642937"/>
                    <a:pt x="409575" y="628650"/>
                  </a:cubicBezTo>
                  <a:cubicBezTo>
                    <a:pt x="419100" y="614363"/>
                    <a:pt x="726281" y="808831"/>
                    <a:pt x="738187" y="795337"/>
                  </a:cubicBezTo>
                  <a:cubicBezTo>
                    <a:pt x="750093" y="781843"/>
                    <a:pt x="467518" y="561181"/>
                    <a:pt x="481012" y="547687"/>
                  </a:cubicBezTo>
                  <a:cubicBezTo>
                    <a:pt x="494506" y="534193"/>
                    <a:pt x="805656" y="732631"/>
                    <a:pt x="819150" y="714375"/>
                  </a:cubicBezTo>
                  <a:cubicBezTo>
                    <a:pt x="832644" y="696119"/>
                    <a:pt x="554038" y="450850"/>
                    <a:pt x="561975" y="438150"/>
                  </a:cubicBezTo>
                  <a:cubicBezTo>
                    <a:pt x="569912" y="425450"/>
                    <a:pt x="854075" y="654844"/>
                    <a:pt x="866775" y="638175"/>
                  </a:cubicBezTo>
                  <a:cubicBezTo>
                    <a:pt x="879475" y="621506"/>
                    <a:pt x="627856" y="349250"/>
                    <a:pt x="638175" y="338137"/>
                  </a:cubicBezTo>
                  <a:cubicBezTo>
                    <a:pt x="648494" y="327024"/>
                    <a:pt x="913606" y="585787"/>
                    <a:pt x="928687" y="571500"/>
                  </a:cubicBezTo>
                  <a:cubicBezTo>
                    <a:pt x="943768" y="557212"/>
                    <a:pt x="719931" y="265906"/>
                    <a:pt x="728662" y="252412"/>
                  </a:cubicBezTo>
                  <a:cubicBezTo>
                    <a:pt x="737393" y="238918"/>
                    <a:pt x="969169" y="506412"/>
                    <a:pt x="981075" y="490537"/>
                  </a:cubicBezTo>
                  <a:cubicBezTo>
                    <a:pt x="992981" y="474662"/>
                    <a:pt x="788194" y="169862"/>
                    <a:pt x="800100" y="157162"/>
                  </a:cubicBezTo>
                  <a:cubicBezTo>
                    <a:pt x="812006" y="144462"/>
                    <a:pt x="1038225" y="425449"/>
                    <a:pt x="1052512" y="414337"/>
                  </a:cubicBezTo>
                  <a:cubicBezTo>
                    <a:pt x="1066800" y="403224"/>
                    <a:pt x="872331" y="102393"/>
                    <a:pt x="885825" y="90487"/>
                  </a:cubicBezTo>
                  <a:cubicBezTo>
                    <a:pt x="899319" y="78581"/>
                    <a:pt x="1116013" y="357981"/>
                    <a:pt x="1133475" y="342900"/>
                  </a:cubicBezTo>
                  <a:cubicBezTo>
                    <a:pt x="1150937" y="327819"/>
                    <a:pt x="990600" y="0"/>
                    <a:pt x="990600" y="0"/>
                  </a:cubicBezTo>
                </a:path>
              </a:pathLst>
            </a:custGeom>
            <a:ln w="127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4" name="Freeform 253"/>
            <p:cNvSpPr/>
            <p:nvPr/>
          </p:nvSpPr>
          <p:spPr>
            <a:xfrm>
              <a:off x="5574826" y="1715694"/>
              <a:ext cx="1826099" cy="1262563"/>
            </a:xfrm>
            <a:custGeom>
              <a:avLst/>
              <a:gdLst>
                <a:gd name="connsiteX0" fmla="*/ 1819275 w 1819275"/>
                <a:gd name="connsiteY0" fmla="*/ 1082236 h 1264905"/>
                <a:gd name="connsiteX1" fmla="*/ 1485900 w 1819275"/>
                <a:gd name="connsiteY1" fmla="*/ 1263211 h 1264905"/>
                <a:gd name="connsiteX2" fmla="*/ 1685925 w 1819275"/>
                <a:gd name="connsiteY2" fmla="*/ 986986 h 1264905"/>
                <a:gd name="connsiteX3" fmla="*/ 1371600 w 1819275"/>
                <a:gd name="connsiteY3" fmla="*/ 1191773 h 1264905"/>
                <a:gd name="connsiteX4" fmla="*/ 1524000 w 1819275"/>
                <a:gd name="connsiteY4" fmla="*/ 901261 h 1264905"/>
                <a:gd name="connsiteX5" fmla="*/ 1262063 w 1819275"/>
                <a:gd name="connsiteY5" fmla="*/ 1144148 h 1264905"/>
                <a:gd name="connsiteX6" fmla="*/ 1366838 w 1819275"/>
                <a:gd name="connsiteY6" fmla="*/ 829823 h 1264905"/>
                <a:gd name="connsiteX7" fmla="*/ 1095375 w 1819275"/>
                <a:gd name="connsiteY7" fmla="*/ 1082236 h 1264905"/>
                <a:gd name="connsiteX8" fmla="*/ 1200150 w 1819275"/>
                <a:gd name="connsiteY8" fmla="*/ 758386 h 1264905"/>
                <a:gd name="connsiteX9" fmla="*/ 952500 w 1819275"/>
                <a:gd name="connsiteY9" fmla="*/ 996511 h 1264905"/>
                <a:gd name="connsiteX10" fmla="*/ 1071563 w 1819275"/>
                <a:gd name="connsiteY10" fmla="*/ 686948 h 1264905"/>
                <a:gd name="connsiteX11" fmla="*/ 814388 w 1819275"/>
                <a:gd name="connsiteY11" fmla="*/ 910786 h 1264905"/>
                <a:gd name="connsiteX12" fmla="*/ 923925 w 1819275"/>
                <a:gd name="connsiteY12" fmla="*/ 577411 h 1264905"/>
                <a:gd name="connsiteX13" fmla="*/ 704850 w 1819275"/>
                <a:gd name="connsiteY13" fmla="*/ 815536 h 1264905"/>
                <a:gd name="connsiteX14" fmla="*/ 823913 w 1819275"/>
                <a:gd name="connsiteY14" fmla="*/ 515498 h 1264905"/>
                <a:gd name="connsiteX15" fmla="*/ 600075 w 1819275"/>
                <a:gd name="connsiteY15" fmla="*/ 739336 h 1264905"/>
                <a:gd name="connsiteX16" fmla="*/ 719138 w 1819275"/>
                <a:gd name="connsiteY16" fmla="*/ 444061 h 1264905"/>
                <a:gd name="connsiteX17" fmla="*/ 476250 w 1819275"/>
                <a:gd name="connsiteY17" fmla="*/ 634561 h 1264905"/>
                <a:gd name="connsiteX18" fmla="*/ 609600 w 1819275"/>
                <a:gd name="connsiteY18" fmla="*/ 372623 h 1264905"/>
                <a:gd name="connsiteX19" fmla="*/ 342900 w 1819275"/>
                <a:gd name="connsiteY19" fmla="*/ 534548 h 1264905"/>
                <a:gd name="connsiteX20" fmla="*/ 538163 w 1819275"/>
                <a:gd name="connsiteY20" fmla="*/ 277373 h 1264905"/>
                <a:gd name="connsiteX21" fmla="*/ 233363 w 1819275"/>
                <a:gd name="connsiteY21" fmla="*/ 448823 h 1264905"/>
                <a:gd name="connsiteX22" fmla="*/ 466725 w 1819275"/>
                <a:gd name="connsiteY22" fmla="*/ 182123 h 1264905"/>
                <a:gd name="connsiteX23" fmla="*/ 157163 w 1819275"/>
                <a:gd name="connsiteY23" fmla="*/ 320236 h 1264905"/>
                <a:gd name="connsiteX24" fmla="*/ 381000 w 1819275"/>
                <a:gd name="connsiteY24" fmla="*/ 86873 h 1264905"/>
                <a:gd name="connsiteX25" fmla="*/ 76200 w 1819275"/>
                <a:gd name="connsiteY25" fmla="*/ 172598 h 1264905"/>
                <a:gd name="connsiteX26" fmla="*/ 319088 w 1819275"/>
                <a:gd name="connsiteY26" fmla="*/ 5911 h 1264905"/>
                <a:gd name="connsiteX27" fmla="*/ 0 w 1819275"/>
                <a:gd name="connsiteY27" fmla="*/ 53536 h 1264905"/>
                <a:gd name="connsiteX0" fmla="*/ 1826099 w 1826099"/>
                <a:gd name="connsiteY0" fmla="*/ 1079894 h 1262563"/>
                <a:gd name="connsiteX1" fmla="*/ 1492724 w 1826099"/>
                <a:gd name="connsiteY1" fmla="*/ 1260869 h 1262563"/>
                <a:gd name="connsiteX2" fmla="*/ 1692749 w 1826099"/>
                <a:gd name="connsiteY2" fmla="*/ 984644 h 1262563"/>
                <a:gd name="connsiteX3" fmla="*/ 1378424 w 1826099"/>
                <a:gd name="connsiteY3" fmla="*/ 1189431 h 1262563"/>
                <a:gd name="connsiteX4" fmla="*/ 1530824 w 1826099"/>
                <a:gd name="connsiteY4" fmla="*/ 898919 h 1262563"/>
                <a:gd name="connsiteX5" fmla="*/ 1268887 w 1826099"/>
                <a:gd name="connsiteY5" fmla="*/ 1141806 h 1262563"/>
                <a:gd name="connsiteX6" fmla="*/ 1373662 w 1826099"/>
                <a:gd name="connsiteY6" fmla="*/ 827481 h 1262563"/>
                <a:gd name="connsiteX7" fmla="*/ 1102199 w 1826099"/>
                <a:gd name="connsiteY7" fmla="*/ 1079894 h 1262563"/>
                <a:gd name="connsiteX8" fmla="*/ 1206974 w 1826099"/>
                <a:gd name="connsiteY8" fmla="*/ 756044 h 1262563"/>
                <a:gd name="connsiteX9" fmla="*/ 959324 w 1826099"/>
                <a:gd name="connsiteY9" fmla="*/ 994169 h 1262563"/>
                <a:gd name="connsiteX10" fmla="*/ 1078387 w 1826099"/>
                <a:gd name="connsiteY10" fmla="*/ 684606 h 1262563"/>
                <a:gd name="connsiteX11" fmla="*/ 821212 w 1826099"/>
                <a:gd name="connsiteY11" fmla="*/ 908444 h 1262563"/>
                <a:gd name="connsiteX12" fmla="*/ 930749 w 1826099"/>
                <a:gd name="connsiteY12" fmla="*/ 575069 h 1262563"/>
                <a:gd name="connsiteX13" fmla="*/ 711674 w 1826099"/>
                <a:gd name="connsiteY13" fmla="*/ 813194 h 1262563"/>
                <a:gd name="connsiteX14" fmla="*/ 830737 w 1826099"/>
                <a:gd name="connsiteY14" fmla="*/ 513156 h 1262563"/>
                <a:gd name="connsiteX15" fmla="*/ 606899 w 1826099"/>
                <a:gd name="connsiteY15" fmla="*/ 736994 h 1262563"/>
                <a:gd name="connsiteX16" fmla="*/ 725962 w 1826099"/>
                <a:gd name="connsiteY16" fmla="*/ 441719 h 1262563"/>
                <a:gd name="connsiteX17" fmla="*/ 483074 w 1826099"/>
                <a:gd name="connsiteY17" fmla="*/ 632219 h 1262563"/>
                <a:gd name="connsiteX18" fmla="*/ 616424 w 1826099"/>
                <a:gd name="connsiteY18" fmla="*/ 370281 h 1262563"/>
                <a:gd name="connsiteX19" fmla="*/ 349724 w 1826099"/>
                <a:gd name="connsiteY19" fmla="*/ 532206 h 1262563"/>
                <a:gd name="connsiteX20" fmla="*/ 544987 w 1826099"/>
                <a:gd name="connsiteY20" fmla="*/ 275031 h 1262563"/>
                <a:gd name="connsiteX21" fmla="*/ 240187 w 1826099"/>
                <a:gd name="connsiteY21" fmla="*/ 446481 h 1262563"/>
                <a:gd name="connsiteX22" fmla="*/ 473549 w 1826099"/>
                <a:gd name="connsiteY22" fmla="*/ 179781 h 1262563"/>
                <a:gd name="connsiteX23" fmla="*/ 163987 w 1826099"/>
                <a:gd name="connsiteY23" fmla="*/ 317894 h 1262563"/>
                <a:gd name="connsiteX24" fmla="*/ 387824 w 1826099"/>
                <a:gd name="connsiteY24" fmla="*/ 84531 h 1262563"/>
                <a:gd name="connsiteX25" fmla="*/ 83024 w 1826099"/>
                <a:gd name="connsiteY25" fmla="*/ 170256 h 1262563"/>
                <a:gd name="connsiteX26" fmla="*/ 325912 w 1826099"/>
                <a:gd name="connsiteY26" fmla="*/ 3569 h 1262563"/>
                <a:gd name="connsiteX27" fmla="*/ 0 w 1826099"/>
                <a:gd name="connsiteY27" fmla="*/ 85313 h 1262563"/>
                <a:gd name="connsiteX0" fmla="*/ 1826099 w 1826099"/>
                <a:gd name="connsiteY0" fmla="*/ 1079894 h 1262563"/>
                <a:gd name="connsiteX1" fmla="*/ 1492724 w 1826099"/>
                <a:gd name="connsiteY1" fmla="*/ 1260869 h 1262563"/>
                <a:gd name="connsiteX2" fmla="*/ 1692749 w 1826099"/>
                <a:gd name="connsiteY2" fmla="*/ 984644 h 1262563"/>
                <a:gd name="connsiteX3" fmla="*/ 1378424 w 1826099"/>
                <a:gd name="connsiteY3" fmla="*/ 1189431 h 1262563"/>
                <a:gd name="connsiteX4" fmla="*/ 1530824 w 1826099"/>
                <a:gd name="connsiteY4" fmla="*/ 898919 h 1262563"/>
                <a:gd name="connsiteX5" fmla="*/ 1268887 w 1826099"/>
                <a:gd name="connsiteY5" fmla="*/ 1141806 h 1262563"/>
                <a:gd name="connsiteX6" fmla="*/ 1373662 w 1826099"/>
                <a:gd name="connsiteY6" fmla="*/ 827481 h 1262563"/>
                <a:gd name="connsiteX7" fmla="*/ 1102199 w 1826099"/>
                <a:gd name="connsiteY7" fmla="*/ 1079894 h 1262563"/>
                <a:gd name="connsiteX8" fmla="*/ 1206974 w 1826099"/>
                <a:gd name="connsiteY8" fmla="*/ 756044 h 1262563"/>
                <a:gd name="connsiteX9" fmla="*/ 959324 w 1826099"/>
                <a:gd name="connsiteY9" fmla="*/ 994169 h 1262563"/>
                <a:gd name="connsiteX10" fmla="*/ 1078387 w 1826099"/>
                <a:gd name="connsiteY10" fmla="*/ 684606 h 1262563"/>
                <a:gd name="connsiteX11" fmla="*/ 821212 w 1826099"/>
                <a:gd name="connsiteY11" fmla="*/ 908444 h 1262563"/>
                <a:gd name="connsiteX12" fmla="*/ 930749 w 1826099"/>
                <a:gd name="connsiteY12" fmla="*/ 575069 h 1262563"/>
                <a:gd name="connsiteX13" fmla="*/ 711674 w 1826099"/>
                <a:gd name="connsiteY13" fmla="*/ 813194 h 1262563"/>
                <a:gd name="connsiteX14" fmla="*/ 830737 w 1826099"/>
                <a:gd name="connsiteY14" fmla="*/ 513156 h 1262563"/>
                <a:gd name="connsiteX15" fmla="*/ 606899 w 1826099"/>
                <a:gd name="connsiteY15" fmla="*/ 736994 h 1262563"/>
                <a:gd name="connsiteX16" fmla="*/ 725962 w 1826099"/>
                <a:gd name="connsiteY16" fmla="*/ 441719 h 1262563"/>
                <a:gd name="connsiteX17" fmla="*/ 483074 w 1826099"/>
                <a:gd name="connsiteY17" fmla="*/ 632219 h 1262563"/>
                <a:gd name="connsiteX18" fmla="*/ 616424 w 1826099"/>
                <a:gd name="connsiteY18" fmla="*/ 370281 h 1262563"/>
                <a:gd name="connsiteX19" fmla="*/ 349724 w 1826099"/>
                <a:gd name="connsiteY19" fmla="*/ 532206 h 1262563"/>
                <a:gd name="connsiteX20" fmla="*/ 544987 w 1826099"/>
                <a:gd name="connsiteY20" fmla="*/ 275031 h 1262563"/>
                <a:gd name="connsiteX21" fmla="*/ 240187 w 1826099"/>
                <a:gd name="connsiteY21" fmla="*/ 446481 h 1262563"/>
                <a:gd name="connsiteX22" fmla="*/ 473549 w 1826099"/>
                <a:gd name="connsiteY22" fmla="*/ 179781 h 1262563"/>
                <a:gd name="connsiteX23" fmla="*/ 163987 w 1826099"/>
                <a:gd name="connsiteY23" fmla="*/ 317894 h 1262563"/>
                <a:gd name="connsiteX24" fmla="*/ 387824 w 1826099"/>
                <a:gd name="connsiteY24" fmla="*/ 84531 h 1262563"/>
                <a:gd name="connsiteX25" fmla="*/ 62552 w 1826099"/>
                <a:gd name="connsiteY25" fmla="*/ 190728 h 1262563"/>
                <a:gd name="connsiteX26" fmla="*/ 325912 w 1826099"/>
                <a:gd name="connsiteY26" fmla="*/ 3569 h 1262563"/>
                <a:gd name="connsiteX27" fmla="*/ 0 w 1826099"/>
                <a:gd name="connsiteY27" fmla="*/ 85313 h 126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26099" h="1262563">
                  <a:moveTo>
                    <a:pt x="1826099" y="1079894"/>
                  </a:moveTo>
                  <a:cubicBezTo>
                    <a:pt x="1670524" y="1178319"/>
                    <a:pt x="1514949" y="1276744"/>
                    <a:pt x="1492724" y="1260869"/>
                  </a:cubicBezTo>
                  <a:cubicBezTo>
                    <a:pt x="1470499" y="1244994"/>
                    <a:pt x="1711799" y="996550"/>
                    <a:pt x="1692749" y="984644"/>
                  </a:cubicBezTo>
                  <a:cubicBezTo>
                    <a:pt x="1673699" y="972738"/>
                    <a:pt x="1405411" y="1203719"/>
                    <a:pt x="1378424" y="1189431"/>
                  </a:cubicBezTo>
                  <a:cubicBezTo>
                    <a:pt x="1351436" y="1175144"/>
                    <a:pt x="1549080" y="906856"/>
                    <a:pt x="1530824" y="898919"/>
                  </a:cubicBezTo>
                  <a:cubicBezTo>
                    <a:pt x="1512568" y="890982"/>
                    <a:pt x="1295081" y="1153712"/>
                    <a:pt x="1268887" y="1141806"/>
                  </a:cubicBezTo>
                  <a:cubicBezTo>
                    <a:pt x="1242693" y="1129900"/>
                    <a:pt x="1401443" y="837800"/>
                    <a:pt x="1373662" y="827481"/>
                  </a:cubicBezTo>
                  <a:cubicBezTo>
                    <a:pt x="1345881" y="817162"/>
                    <a:pt x="1129980" y="1091800"/>
                    <a:pt x="1102199" y="1079894"/>
                  </a:cubicBezTo>
                  <a:cubicBezTo>
                    <a:pt x="1074418" y="1067988"/>
                    <a:pt x="1230786" y="770331"/>
                    <a:pt x="1206974" y="756044"/>
                  </a:cubicBezTo>
                  <a:cubicBezTo>
                    <a:pt x="1183162" y="741757"/>
                    <a:pt x="980755" y="1006075"/>
                    <a:pt x="959324" y="994169"/>
                  </a:cubicBezTo>
                  <a:cubicBezTo>
                    <a:pt x="937893" y="982263"/>
                    <a:pt x="1101406" y="698893"/>
                    <a:pt x="1078387" y="684606"/>
                  </a:cubicBezTo>
                  <a:cubicBezTo>
                    <a:pt x="1055368" y="670318"/>
                    <a:pt x="845818" y="926700"/>
                    <a:pt x="821212" y="908444"/>
                  </a:cubicBezTo>
                  <a:cubicBezTo>
                    <a:pt x="796606" y="890188"/>
                    <a:pt x="949005" y="590944"/>
                    <a:pt x="930749" y="575069"/>
                  </a:cubicBezTo>
                  <a:cubicBezTo>
                    <a:pt x="912493" y="559194"/>
                    <a:pt x="728343" y="823513"/>
                    <a:pt x="711674" y="813194"/>
                  </a:cubicBezTo>
                  <a:cubicBezTo>
                    <a:pt x="695005" y="802875"/>
                    <a:pt x="848199" y="525856"/>
                    <a:pt x="830737" y="513156"/>
                  </a:cubicBezTo>
                  <a:cubicBezTo>
                    <a:pt x="813274" y="500456"/>
                    <a:pt x="624361" y="748900"/>
                    <a:pt x="606899" y="736994"/>
                  </a:cubicBezTo>
                  <a:cubicBezTo>
                    <a:pt x="589437" y="725088"/>
                    <a:pt x="746599" y="459181"/>
                    <a:pt x="725962" y="441719"/>
                  </a:cubicBezTo>
                  <a:cubicBezTo>
                    <a:pt x="705325" y="424257"/>
                    <a:pt x="501330" y="644125"/>
                    <a:pt x="483074" y="632219"/>
                  </a:cubicBezTo>
                  <a:cubicBezTo>
                    <a:pt x="464818" y="620313"/>
                    <a:pt x="638649" y="386950"/>
                    <a:pt x="616424" y="370281"/>
                  </a:cubicBezTo>
                  <a:cubicBezTo>
                    <a:pt x="594199" y="353612"/>
                    <a:pt x="361630" y="548081"/>
                    <a:pt x="349724" y="532206"/>
                  </a:cubicBezTo>
                  <a:cubicBezTo>
                    <a:pt x="337818" y="516331"/>
                    <a:pt x="563243" y="289318"/>
                    <a:pt x="544987" y="275031"/>
                  </a:cubicBezTo>
                  <a:cubicBezTo>
                    <a:pt x="526731" y="260744"/>
                    <a:pt x="252093" y="462356"/>
                    <a:pt x="240187" y="446481"/>
                  </a:cubicBezTo>
                  <a:cubicBezTo>
                    <a:pt x="228281" y="430606"/>
                    <a:pt x="486249" y="201212"/>
                    <a:pt x="473549" y="179781"/>
                  </a:cubicBezTo>
                  <a:cubicBezTo>
                    <a:pt x="460849" y="158350"/>
                    <a:pt x="178274" y="333769"/>
                    <a:pt x="163987" y="317894"/>
                  </a:cubicBezTo>
                  <a:cubicBezTo>
                    <a:pt x="149699" y="302019"/>
                    <a:pt x="404730" y="105725"/>
                    <a:pt x="387824" y="84531"/>
                  </a:cubicBezTo>
                  <a:cubicBezTo>
                    <a:pt x="370918" y="63337"/>
                    <a:pt x="72871" y="204222"/>
                    <a:pt x="62552" y="190728"/>
                  </a:cubicBezTo>
                  <a:cubicBezTo>
                    <a:pt x="52233" y="177234"/>
                    <a:pt x="338612" y="23413"/>
                    <a:pt x="325912" y="3569"/>
                  </a:cubicBezTo>
                  <a:cubicBezTo>
                    <a:pt x="313212" y="-16275"/>
                    <a:pt x="153194" y="51578"/>
                    <a:pt x="0" y="85313"/>
                  </a:cubicBezTo>
                </a:path>
              </a:pathLst>
            </a:custGeom>
            <a:ln w="127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5" name="Freeform 254"/>
            <p:cNvSpPr/>
            <p:nvPr/>
          </p:nvSpPr>
          <p:spPr>
            <a:xfrm>
              <a:off x="2929467" y="1744386"/>
              <a:ext cx="4358982" cy="4647947"/>
            </a:xfrm>
            <a:custGeom>
              <a:avLst/>
              <a:gdLst>
                <a:gd name="connsiteX0" fmla="*/ 0 w 4358982"/>
                <a:gd name="connsiteY0" fmla="*/ 4682066 h 4682066"/>
                <a:gd name="connsiteX1" fmla="*/ 143933 w 4358982"/>
                <a:gd name="connsiteY1" fmla="*/ 4097866 h 4682066"/>
                <a:gd name="connsiteX2" fmla="*/ 338666 w 4358982"/>
                <a:gd name="connsiteY2" fmla="*/ 3623733 h 4682066"/>
                <a:gd name="connsiteX3" fmla="*/ 795866 w 4358982"/>
                <a:gd name="connsiteY3" fmla="*/ 3039533 h 4682066"/>
                <a:gd name="connsiteX4" fmla="*/ 1295400 w 4358982"/>
                <a:gd name="connsiteY4" fmla="*/ 2641600 h 4682066"/>
                <a:gd name="connsiteX5" fmla="*/ 1972733 w 4358982"/>
                <a:gd name="connsiteY5" fmla="*/ 2260600 h 4682066"/>
                <a:gd name="connsiteX6" fmla="*/ 2353733 w 4358982"/>
                <a:gd name="connsiteY6" fmla="*/ 2133600 h 4682066"/>
                <a:gd name="connsiteX7" fmla="*/ 3048000 w 4358982"/>
                <a:gd name="connsiteY7" fmla="*/ 2015066 h 4682066"/>
                <a:gd name="connsiteX8" fmla="*/ 3479800 w 4358982"/>
                <a:gd name="connsiteY8" fmla="*/ 1947333 h 4682066"/>
                <a:gd name="connsiteX9" fmla="*/ 3826933 w 4358982"/>
                <a:gd name="connsiteY9" fmla="*/ 1921933 h 4682066"/>
                <a:gd name="connsiteX10" fmla="*/ 4131733 w 4358982"/>
                <a:gd name="connsiteY10" fmla="*/ 1862666 h 4682066"/>
                <a:gd name="connsiteX11" fmla="*/ 4292600 w 4358982"/>
                <a:gd name="connsiteY11" fmla="*/ 1684866 h 4682066"/>
                <a:gd name="connsiteX12" fmla="*/ 4351866 w 4358982"/>
                <a:gd name="connsiteY12" fmla="*/ 1439333 h 4682066"/>
                <a:gd name="connsiteX13" fmla="*/ 4140200 w 4358982"/>
                <a:gd name="connsiteY13" fmla="*/ 1270000 h 4682066"/>
                <a:gd name="connsiteX14" fmla="*/ 3793066 w 4358982"/>
                <a:gd name="connsiteY14" fmla="*/ 1100666 h 4682066"/>
                <a:gd name="connsiteX15" fmla="*/ 3488266 w 4358982"/>
                <a:gd name="connsiteY15" fmla="*/ 948266 h 4682066"/>
                <a:gd name="connsiteX16" fmla="*/ 3081866 w 4358982"/>
                <a:gd name="connsiteY16" fmla="*/ 609600 h 4682066"/>
                <a:gd name="connsiteX17" fmla="*/ 2870200 w 4358982"/>
                <a:gd name="connsiteY17" fmla="*/ 440266 h 4682066"/>
                <a:gd name="connsiteX18" fmla="*/ 2709333 w 4358982"/>
                <a:gd name="connsiteY18" fmla="*/ 169333 h 4682066"/>
                <a:gd name="connsiteX19" fmla="*/ 2616200 w 4358982"/>
                <a:gd name="connsiteY19" fmla="*/ 0 h 4682066"/>
                <a:gd name="connsiteX0" fmla="*/ 0 w 4358982"/>
                <a:gd name="connsiteY0" fmla="*/ 4647947 h 4647947"/>
                <a:gd name="connsiteX1" fmla="*/ 143933 w 4358982"/>
                <a:gd name="connsiteY1" fmla="*/ 4063747 h 4647947"/>
                <a:gd name="connsiteX2" fmla="*/ 338666 w 4358982"/>
                <a:gd name="connsiteY2" fmla="*/ 3589614 h 4647947"/>
                <a:gd name="connsiteX3" fmla="*/ 795866 w 4358982"/>
                <a:gd name="connsiteY3" fmla="*/ 3005414 h 4647947"/>
                <a:gd name="connsiteX4" fmla="*/ 1295400 w 4358982"/>
                <a:gd name="connsiteY4" fmla="*/ 2607481 h 4647947"/>
                <a:gd name="connsiteX5" fmla="*/ 1972733 w 4358982"/>
                <a:gd name="connsiteY5" fmla="*/ 2226481 h 4647947"/>
                <a:gd name="connsiteX6" fmla="*/ 2353733 w 4358982"/>
                <a:gd name="connsiteY6" fmla="*/ 2099481 h 4647947"/>
                <a:gd name="connsiteX7" fmla="*/ 3048000 w 4358982"/>
                <a:gd name="connsiteY7" fmla="*/ 1980947 h 4647947"/>
                <a:gd name="connsiteX8" fmla="*/ 3479800 w 4358982"/>
                <a:gd name="connsiteY8" fmla="*/ 1913214 h 4647947"/>
                <a:gd name="connsiteX9" fmla="*/ 3826933 w 4358982"/>
                <a:gd name="connsiteY9" fmla="*/ 1887814 h 4647947"/>
                <a:gd name="connsiteX10" fmla="*/ 4131733 w 4358982"/>
                <a:gd name="connsiteY10" fmla="*/ 1828547 h 4647947"/>
                <a:gd name="connsiteX11" fmla="*/ 4292600 w 4358982"/>
                <a:gd name="connsiteY11" fmla="*/ 1650747 h 4647947"/>
                <a:gd name="connsiteX12" fmla="*/ 4351866 w 4358982"/>
                <a:gd name="connsiteY12" fmla="*/ 1405214 h 4647947"/>
                <a:gd name="connsiteX13" fmla="*/ 4140200 w 4358982"/>
                <a:gd name="connsiteY13" fmla="*/ 1235881 h 4647947"/>
                <a:gd name="connsiteX14" fmla="*/ 3793066 w 4358982"/>
                <a:gd name="connsiteY14" fmla="*/ 1066547 h 4647947"/>
                <a:gd name="connsiteX15" fmla="*/ 3488266 w 4358982"/>
                <a:gd name="connsiteY15" fmla="*/ 914147 h 4647947"/>
                <a:gd name="connsiteX16" fmla="*/ 3081866 w 4358982"/>
                <a:gd name="connsiteY16" fmla="*/ 575481 h 4647947"/>
                <a:gd name="connsiteX17" fmla="*/ 2870200 w 4358982"/>
                <a:gd name="connsiteY17" fmla="*/ 406147 h 4647947"/>
                <a:gd name="connsiteX18" fmla="*/ 2709333 w 4358982"/>
                <a:gd name="connsiteY18" fmla="*/ 135214 h 4647947"/>
                <a:gd name="connsiteX19" fmla="*/ 2616200 w 4358982"/>
                <a:gd name="connsiteY19" fmla="*/ 0 h 464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58982" h="4647947">
                  <a:moveTo>
                    <a:pt x="0" y="4647947"/>
                  </a:moveTo>
                  <a:cubicBezTo>
                    <a:pt x="43744" y="4444041"/>
                    <a:pt x="87489" y="4240136"/>
                    <a:pt x="143933" y="4063747"/>
                  </a:cubicBezTo>
                  <a:cubicBezTo>
                    <a:pt x="200377" y="3887358"/>
                    <a:pt x="230011" y="3766003"/>
                    <a:pt x="338666" y="3589614"/>
                  </a:cubicBezTo>
                  <a:cubicBezTo>
                    <a:pt x="447321" y="3413225"/>
                    <a:pt x="636410" y="3169103"/>
                    <a:pt x="795866" y="3005414"/>
                  </a:cubicBezTo>
                  <a:cubicBezTo>
                    <a:pt x="955322" y="2841725"/>
                    <a:pt x="1099256" y="2737303"/>
                    <a:pt x="1295400" y="2607481"/>
                  </a:cubicBezTo>
                  <a:cubicBezTo>
                    <a:pt x="1491544" y="2477659"/>
                    <a:pt x="1796344" y="2311148"/>
                    <a:pt x="1972733" y="2226481"/>
                  </a:cubicBezTo>
                  <a:cubicBezTo>
                    <a:pt x="2149122" y="2141814"/>
                    <a:pt x="2174522" y="2140403"/>
                    <a:pt x="2353733" y="2099481"/>
                  </a:cubicBezTo>
                  <a:cubicBezTo>
                    <a:pt x="2532944" y="2058559"/>
                    <a:pt x="3048000" y="1980947"/>
                    <a:pt x="3048000" y="1980947"/>
                  </a:cubicBezTo>
                  <a:cubicBezTo>
                    <a:pt x="3235678" y="1949903"/>
                    <a:pt x="3349978" y="1928736"/>
                    <a:pt x="3479800" y="1913214"/>
                  </a:cubicBezTo>
                  <a:cubicBezTo>
                    <a:pt x="3609622" y="1897692"/>
                    <a:pt x="3718278" y="1901925"/>
                    <a:pt x="3826933" y="1887814"/>
                  </a:cubicBezTo>
                  <a:cubicBezTo>
                    <a:pt x="3935589" y="1873703"/>
                    <a:pt x="4054122" y="1868058"/>
                    <a:pt x="4131733" y="1828547"/>
                  </a:cubicBezTo>
                  <a:cubicBezTo>
                    <a:pt x="4209344" y="1789036"/>
                    <a:pt x="4255911" y="1721302"/>
                    <a:pt x="4292600" y="1650747"/>
                  </a:cubicBezTo>
                  <a:cubicBezTo>
                    <a:pt x="4329289" y="1580191"/>
                    <a:pt x="4377266" y="1474358"/>
                    <a:pt x="4351866" y="1405214"/>
                  </a:cubicBezTo>
                  <a:cubicBezTo>
                    <a:pt x="4326466" y="1336070"/>
                    <a:pt x="4233333" y="1292325"/>
                    <a:pt x="4140200" y="1235881"/>
                  </a:cubicBezTo>
                  <a:cubicBezTo>
                    <a:pt x="4047067" y="1179437"/>
                    <a:pt x="3793066" y="1066547"/>
                    <a:pt x="3793066" y="1066547"/>
                  </a:cubicBezTo>
                  <a:cubicBezTo>
                    <a:pt x="3684410" y="1012925"/>
                    <a:pt x="3606799" y="995991"/>
                    <a:pt x="3488266" y="914147"/>
                  </a:cubicBezTo>
                  <a:cubicBezTo>
                    <a:pt x="3369733" y="832303"/>
                    <a:pt x="3184877" y="660148"/>
                    <a:pt x="3081866" y="575481"/>
                  </a:cubicBezTo>
                  <a:cubicBezTo>
                    <a:pt x="2978855" y="490814"/>
                    <a:pt x="2932289" y="479525"/>
                    <a:pt x="2870200" y="406147"/>
                  </a:cubicBezTo>
                  <a:cubicBezTo>
                    <a:pt x="2808111" y="332769"/>
                    <a:pt x="2751666" y="208592"/>
                    <a:pt x="2709333" y="135214"/>
                  </a:cubicBezTo>
                  <a:cubicBezTo>
                    <a:pt x="2667000" y="61836"/>
                    <a:pt x="2641600" y="47977"/>
                    <a:pt x="2616200" y="0"/>
                  </a:cubicBezTo>
                </a:path>
              </a:pathLst>
            </a:custGeom>
            <a:ln w="127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6" name="Freeform 255"/>
            <p:cNvSpPr/>
            <p:nvPr/>
          </p:nvSpPr>
          <p:spPr>
            <a:xfrm>
              <a:off x="3242733" y="1669575"/>
              <a:ext cx="4423100" cy="4798957"/>
            </a:xfrm>
            <a:custGeom>
              <a:avLst/>
              <a:gdLst>
                <a:gd name="connsiteX0" fmla="*/ 0 w 4441881"/>
                <a:gd name="connsiteY0" fmla="*/ 4800600 h 4800600"/>
                <a:gd name="connsiteX1" fmla="*/ 50800 w 4441881"/>
                <a:gd name="connsiteY1" fmla="*/ 4580467 h 4800600"/>
                <a:gd name="connsiteX2" fmla="*/ 84667 w 4441881"/>
                <a:gd name="connsiteY2" fmla="*/ 4368800 h 4800600"/>
                <a:gd name="connsiteX3" fmla="*/ 110067 w 4441881"/>
                <a:gd name="connsiteY3" fmla="*/ 4157134 h 4800600"/>
                <a:gd name="connsiteX4" fmla="*/ 203200 w 4441881"/>
                <a:gd name="connsiteY4" fmla="*/ 3970867 h 4800600"/>
                <a:gd name="connsiteX5" fmla="*/ 431800 w 4441881"/>
                <a:gd name="connsiteY5" fmla="*/ 3725334 h 4800600"/>
                <a:gd name="connsiteX6" fmla="*/ 694267 w 4441881"/>
                <a:gd name="connsiteY6" fmla="*/ 3403600 h 4800600"/>
                <a:gd name="connsiteX7" fmla="*/ 829734 w 4441881"/>
                <a:gd name="connsiteY7" fmla="*/ 3268134 h 4800600"/>
                <a:gd name="connsiteX8" fmla="*/ 1210734 w 4441881"/>
                <a:gd name="connsiteY8" fmla="*/ 3014134 h 4800600"/>
                <a:gd name="connsiteX9" fmla="*/ 1456267 w 4441881"/>
                <a:gd name="connsiteY9" fmla="*/ 2836334 h 4800600"/>
                <a:gd name="connsiteX10" fmla="*/ 1735667 w 4441881"/>
                <a:gd name="connsiteY10" fmla="*/ 2726267 h 4800600"/>
                <a:gd name="connsiteX11" fmla="*/ 2040467 w 4441881"/>
                <a:gd name="connsiteY11" fmla="*/ 2641600 h 4800600"/>
                <a:gd name="connsiteX12" fmla="*/ 2277534 w 4441881"/>
                <a:gd name="connsiteY12" fmla="*/ 2548467 h 4800600"/>
                <a:gd name="connsiteX13" fmla="*/ 2853267 w 4441881"/>
                <a:gd name="connsiteY13" fmla="*/ 2455334 h 4800600"/>
                <a:gd name="connsiteX14" fmla="*/ 3200400 w 4441881"/>
                <a:gd name="connsiteY14" fmla="*/ 2336800 h 4800600"/>
                <a:gd name="connsiteX15" fmla="*/ 3683000 w 4441881"/>
                <a:gd name="connsiteY15" fmla="*/ 2294467 h 4800600"/>
                <a:gd name="connsiteX16" fmla="*/ 3962400 w 4441881"/>
                <a:gd name="connsiteY16" fmla="*/ 2235200 h 4800600"/>
                <a:gd name="connsiteX17" fmla="*/ 4199467 w 4441881"/>
                <a:gd name="connsiteY17" fmla="*/ 2133600 h 4800600"/>
                <a:gd name="connsiteX18" fmla="*/ 4343400 w 4441881"/>
                <a:gd name="connsiteY18" fmla="*/ 1854200 h 4800600"/>
                <a:gd name="connsiteX19" fmla="*/ 4385734 w 4441881"/>
                <a:gd name="connsiteY19" fmla="*/ 1642534 h 4800600"/>
                <a:gd name="connsiteX20" fmla="*/ 4394200 w 4441881"/>
                <a:gd name="connsiteY20" fmla="*/ 1405467 h 4800600"/>
                <a:gd name="connsiteX21" fmla="*/ 4411134 w 4441881"/>
                <a:gd name="connsiteY21" fmla="*/ 1261534 h 4800600"/>
                <a:gd name="connsiteX22" fmla="*/ 3937000 w 4441881"/>
                <a:gd name="connsiteY22" fmla="*/ 973667 h 4800600"/>
                <a:gd name="connsiteX23" fmla="*/ 3716867 w 4441881"/>
                <a:gd name="connsiteY23" fmla="*/ 872067 h 4800600"/>
                <a:gd name="connsiteX24" fmla="*/ 3513667 w 4441881"/>
                <a:gd name="connsiteY24" fmla="*/ 778934 h 4800600"/>
                <a:gd name="connsiteX25" fmla="*/ 3310467 w 4441881"/>
                <a:gd name="connsiteY25" fmla="*/ 643467 h 4800600"/>
                <a:gd name="connsiteX26" fmla="*/ 2971800 w 4441881"/>
                <a:gd name="connsiteY26" fmla="*/ 431800 h 4800600"/>
                <a:gd name="connsiteX27" fmla="*/ 2751667 w 4441881"/>
                <a:gd name="connsiteY27" fmla="*/ 169334 h 4800600"/>
                <a:gd name="connsiteX28" fmla="*/ 2658534 w 4441881"/>
                <a:gd name="connsiteY28" fmla="*/ 59267 h 4800600"/>
                <a:gd name="connsiteX29" fmla="*/ 2641600 w 4441881"/>
                <a:gd name="connsiteY29" fmla="*/ 16934 h 4800600"/>
                <a:gd name="connsiteX30" fmla="*/ 2616200 w 4441881"/>
                <a:gd name="connsiteY30" fmla="*/ 0 h 4800600"/>
                <a:gd name="connsiteX0" fmla="*/ 0 w 4402070"/>
                <a:gd name="connsiteY0" fmla="*/ 4800600 h 4800600"/>
                <a:gd name="connsiteX1" fmla="*/ 50800 w 4402070"/>
                <a:gd name="connsiteY1" fmla="*/ 4580467 h 4800600"/>
                <a:gd name="connsiteX2" fmla="*/ 84667 w 4402070"/>
                <a:gd name="connsiteY2" fmla="*/ 4368800 h 4800600"/>
                <a:gd name="connsiteX3" fmla="*/ 110067 w 4402070"/>
                <a:gd name="connsiteY3" fmla="*/ 4157134 h 4800600"/>
                <a:gd name="connsiteX4" fmla="*/ 203200 w 4402070"/>
                <a:gd name="connsiteY4" fmla="*/ 3970867 h 4800600"/>
                <a:gd name="connsiteX5" fmla="*/ 431800 w 4402070"/>
                <a:gd name="connsiteY5" fmla="*/ 3725334 h 4800600"/>
                <a:gd name="connsiteX6" fmla="*/ 694267 w 4402070"/>
                <a:gd name="connsiteY6" fmla="*/ 3403600 h 4800600"/>
                <a:gd name="connsiteX7" fmla="*/ 829734 w 4402070"/>
                <a:gd name="connsiteY7" fmla="*/ 3268134 h 4800600"/>
                <a:gd name="connsiteX8" fmla="*/ 1210734 w 4402070"/>
                <a:gd name="connsiteY8" fmla="*/ 3014134 h 4800600"/>
                <a:gd name="connsiteX9" fmla="*/ 1456267 w 4402070"/>
                <a:gd name="connsiteY9" fmla="*/ 2836334 h 4800600"/>
                <a:gd name="connsiteX10" fmla="*/ 1735667 w 4402070"/>
                <a:gd name="connsiteY10" fmla="*/ 2726267 h 4800600"/>
                <a:gd name="connsiteX11" fmla="*/ 2040467 w 4402070"/>
                <a:gd name="connsiteY11" fmla="*/ 2641600 h 4800600"/>
                <a:gd name="connsiteX12" fmla="*/ 2277534 w 4402070"/>
                <a:gd name="connsiteY12" fmla="*/ 2548467 h 4800600"/>
                <a:gd name="connsiteX13" fmla="*/ 2853267 w 4402070"/>
                <a:gd name="connsiteY13" fmla="*/ 2455334 h 4800600"/>
                <a:gd name="connsiteX14" fmla="*/ 3200400 w 4402070"/>
                <a:gd name="connsiteY14" fmla="*/ 2336800 h 4800600"/>
                <a:gd name="connsiteX15" fmla="*/ 3683000 w 4402070"/>
                <a:gd name="connsiteY15" fmla="*/ 2294467 h 4800600"/>
                <a:gd name="connsiteX16" fmla="*/ 3962400 w 4402070"/>
                <a:gd name="connsiteY16" fmla="*/ 2235200 h 4800600"/>
                <a:gd name="connsiteX17" fmla="*/ 4199467 w 4402070"/>
                <a:gd name="connsiteY17" fmla="*/ 2133600 h 4800600"/>
                <a:gd name="connsiteX18" fmla="*/ 4343400 w 4402070"/>
                <a:gd name="connsiteY18" fmla="*/ 1854200 h 4800600"/>
                <a:gd name="connsiteX19" fmla="*/ 4385734 w 4402070"/>
                <a:gd name="connsiteY19" fmla="*/ 1642534 h 4800600"/>
                <a:gd name="connsiteX20" fmla="*/ 4394200 w 4402070"/>
                <a:gd name="connsiteY20" fmla="*/ 1405467 h 4800600"/>
                <a:gd name="connsiteX21" fmla="*/ 4275668 w 4402070"/>
                <a:gd name="connsiteY21" fmla="*/ 1185334 h 4800600"/>
                <a:gd name="connsiteX22" fmla="*/ 3937000 w 4402070"/>
                <a:gd name="connsiteY22" fmla="*/ 973667 h 4800600"/>
                <a:gd name="connsiteX23" fmla="*/ 3716867 w 4402070"/>
                <a:gd name="connsiteY23" fmla="*/ 872067 h 4800600"/>
                <a:gd name="connsiteX24" fmla="*/ 3513667 w 4402070"/>
                <a:gd name="connsiteY24" fmla="*/ 778934 h 4800600"/>
                <a:gd name="connsiteX25" fmla="*/ 3310467 w 4402070"/>
                <a:gd name="connsiteY25" fmla="*/ 643467 h 4800600"/>
                <a:gd name="connsiteX26" fmla="*/ 2971800 w 4402070"/>
                <a:gd name="connsiteY26" fmla="*/ 431800 h 4800600"/>
                <a:gd name="connsiteX27" fmla="*/ 2751667 w 4402070"/>
                <a:gd name="connsiteY27" fmla="*/ 169334 h 4800600"/>
                <a:gd name="connsiteX28" fmla="*/ 2658534 w 4402070"/>
                <a:gd name="connsiteY28" fmla="*/ 59267 h 4800600"/>
                <a:gd name="connsiteX29" fmla="*/ 2641600 w 4402070"/>
                <a:gd name="connsiteY29" fmla="*/ 16934 h 4800600"/>
                <a:gd name="connsiteX30" fmla="*/ 2616200 w 4402070"/>
                <a:gd name="connsiteY30" fmla="*/ 0 h 4800600"/>
                <a:gd name="connsiteX0" fmla="*/ 0 w 4402070"/>
                <a:gd name="connsiteY0" fmla="*/ 4800600 h 4800600"/>
                <a:gd name="connsiteX1" fmla="*/ 50800 w 4402070"/>
                <a:gd name="connsiteY1" fmla="*/ 4580467 h 4800600"/>
                <a:gd name="connsiteX2" fmla="*/ 84667 w 4402070"/>
                <a:gd name="connsiteY2" fmla="*/ 4368800 h 4800600"/>
                <a:gd name="connsiteX3" fmla="*/ 152400 w 4402070"/>
                <a:gd name="connsiteY3" fmla="*/ 4157134 h 4800600"/>
                <a:gd name="connsiteX4" fmla="*/ 203200 w 4402070"/>
                <a:gd name="connsiteY4" fmla="*/ 3970867 h 4800600"/>
                <a:gd name="connsiteX5" fmla="*/ 431800 w 4402070"/>
                <a:gd name="connsiteY5" fmla="*/ 3725334 h 4800600"/>
                <a:gd name="connsiteX6" fmla="*/ 694267 w 4402070"/>
                <a:gd name="connsiteY6" fmla="*/ 3403600 h 4800600"/>
                <a:gd name="connsiteX7" fmla="*/ 829734 w 4402070"/>
                <a:gd name="connsiteY7" fmla="*/ 3268134 h 4800600"/>
                <a:gd name="connsiteX8" fmla="*/ 1210734 w 4402070"/>
                <a:gd name="connsiteY8" fmla="*/ 3014134 h 4800600"/>
                <a:gd name="connsiteX9" fmla="*/ 1456267 w 4402070"/>
                <a:gd name="connsiteY9" fmla="*/ 2836334 h 4800600"/>
                <a:gd name="connsiteX10" fmla="*/ 1735667 w 4402070"/>
                <a:gd name="connsiteY10" fmla="*/ 2726267 h 4800600"/>
                <a:gd name="connsiteX11" fmla="*/ 2040467 w 4402070"/>
                <a:gd name="connsiteY11" fmla="*/ 2641600 h 4800600"/>
                <a:gd name="connsiteX12" fmla="*/ 2277534 w 4402070"/>
                <a:gd name="connsiteY12" fmla="*/ 2548467 h 4800600"/>
                <a:gd name="connsiteX13" fmla="*/ 2853267 w 4402070"/>
                <a:gd name="connsiteY13" fmla="*/ 2455334 h 4800600"/>
                <a:gd name="connsiteX14" fmla="*/ 3200400 w 4402070"/>
                <a:gd name="connsiteY14" fmla="*/ 2336800 h 4800600"/>
                <a:gd name="connsiteX15" fmla="*/ 3683000 w 4402070"/>
                <a:gd name="connsiteY15" fmla="*/ 2294467 h 4800600"/>
                <a:gd name="connsiteX16" fmla="*/ 3962400 w 4402070"/>
                <a:gd name="connsiteY16" fmla="*/ 2235200 h 4800600"/>
                <a:gd name="connsiteX17" fmla="*/ 4199467 w 4402070"/>
                <a:gd name="connsiteY17" fmla="*/ 2133600 h 4800600"/>
                <a:gd name="connsiteX18" fmla="*/ 4343400 w 4402070"/>
                <a:gd name="connsiteY18" fmla="*/ 1854200 h 4800600"/>
                <a:gd name="connsiteX19" fmla="*/ 4385734 w 4402070"/>
                <a:gd name="connsiteY19" fmla="*/ 1642534 h 4800600"/>
                <a:gd name="connsiteX20" fmla="*/ 4394200 w 4402070"/>
                <a:gd name="connsiteY20" fmla="*/ 1405467 h 4800600"/>
                <a:gd name="connsiteX21" fmla="*/ 4275668 w 4402070"/>
                <a:gd name="connsiteY21" fmla="*/ 1185334 h 4800600"/>
                <a:gd name="connsiteX22" fmla="*/ 3937000 w 4402070"/>
                <a:gd name="connsiteY22" fmla="*/ 973667 h 4800600"/>
                <a:gd name="connsiteX23" fmla="*/ 3716867 w 4402070"/>
                <a:gd name="connsiteY23" fmla="*/ 872067 h 4800600"/>
                <a:gd name="connsiteX24" fmla="*/ 3513667 w 4402070"/>
                <a:gd name="connsiteY24" fmla="*/ 778934 h 4800600"/>
                <a:gd name="connsiteX25" fmla="*/ 3310467 w 4402070"/>
                <a:gd name="connsiteY25" fmla="*/ 643467 h 4800600"/>
                <a:gd name="connsiteX26" fmla="*/ 2971800 w 4402070"/>
                <a:gd name="connsiteY26" fmla="*/ 431800 h 4800600"/>
                <a:gd name="connsiteX27" fmla="*/ 2751667 w 4402070"/>
                <a:gd name="connsiteY27" fmla="*/ 169334 h 4800600"/>
                <a:gd name="connsiteX28" fmla="*/ 2658534 w 4402070"/>
                <a:gd name="connsiteY28" fmla="*/ 59267 h 4800600"/>
                <a:gd name="connsiteX29" fmla="*/ 2641600 w 4402070"/>
                <a:gd name="connsiteY29" fmla="*/ 16934 h 4800600"/>
                <a:gd name="connsiteX30" fmla="*/ 2616200 w 4402070"/>
                <a:gd name="connsiteY30" fmla="*/ 0 h 4800600"/>
                <a:gd name="connsiteX0" fmla="*/ 0 w 4402070"/>
                <a:gd name="connsiteY0" fmla="*/ 4800600 h 4800600"/>
                <a:gd name="connsiteX1" fmla="*/ 50800 w 4402070"/>
                <a:gd name="connsiteY1" fmla="*/ 4580467 h 4800600"/>
                <a:gd name="connsiteX2" fmla="*/ 84667 w 4402070"/>
                <a:gd name="connsiteY2" fmla="*/ 4368800 h 4800600"/>
                <a:gd name="connsiteX3" fmla="*/ 152400 w 4402070"/>
                <a:gd name="connsiteY3" fmla="*/ 4157134 h 4800600"/>
                <a:gd name="connsiteX4" fmla="*/ 237067 w 4402070"/>
                <a:gd name="connsiteY4" fmla="*/ 3987800 h 4800600"/>
                <a:gd name="connsiteX5" fmla="*/ 431800 w 4402070"/>
                <a:gd name="connsiteY5" fmla="*/ 3725334 h 4800600"/>
                <a:gd name="connsiteX6" fmla="*/ 694267 w 4402070"/>
                <a:gd name="connsiteY6" fmla="*/ 3403600 h 4800600"/>
                <a:gd name="connsiteX7" fmla="*/ 829734 w 4402070"/>
                <a:gd name="connsiteY7" fmla="*/ 3268134 h 4800600"/>
                <a:gd name="connsiteX8" fmla="*/ 1210734 w 4402070"/>
                <a:gd name="connsiteY8" fmla="*/ 3014134 h 4800600"/>
                <a:gd name="connsiteX9" fmla="*/ 1456267 w 4402070"/>
                <a:gd name="connsiteY9" fmla="*/ 2836334 h 4800600"/>
                <a:gd name="connsiteX10" fmla="*/ 1735667 w 4402070"/>
                <a:gd name="connsiteY10" fmla="*/ 2726267 h 4800600"/>
                <a:gd name="connsiteX11" fmla="*/ 2040467 w 4402070"/>
                <a:gd name="connsiteY11" fmla="*/ 2641600 h 4800600"/>
                <a:gd name="connsiteX12" fmla="*/ 2277534 w 4402070"/>
                <a:gd name="connsiteY12" fmla="*/ 2548467 h 4800600"/>
                <a:gd name="connsiteX13" fmla="*/ 2853267 w 4402070"/>
                <a:gd name="connsiteY13" fmla="*/ 2455334 h 4800600"/>
                <a:gd name="connsiteX14" fmla="*/ 3200400 w 4402070"/>
                <a:gd name="connsiteY14" fmla="*/ 2336800 h 4800600"/>
                <a:gd name="connsiteX15" fmla="*/ 3683000 w 4402070"/>
                <a:gd name="connsiteY15" fmla="*/ 2294467 h 4800600"/>
                <a:gd name="connsiteX16" fmla="*/ 3962400 w 4402070"/>
                <a:gd name="connsiteY16" fmla="*/ 2235200 h 4800600"/>
                <a:gd name="connsiteX17" fmla="*/ 4199467 w 4402070"/>
                <a:gd name="connsiteY17" fmla="*/ 2133600 h 4800600"/>
                <a:gd name="connsiteX18" fmla="*/ 4343400 w 4402070"/>
                <a:gd name="connsiteY18" fmla="*/ 1854200 h 4800600"/>
                <a:gd name="connsiteX19" fmla="*/ 4385734 w 4402070"/>
                <a:gd name="connsiteY19" fmla="*/ 1642534 h 4800600"/>
                <a:gd name="connsiteX20" fmla="*/ 4394200 w 4402070"/>
                <a:gd name="connsiteY20" fmla="*/ 1405467 h 4800600"/>
                <a:gd name="connsiteX21" fmla="*/ 4275668 w 4402070"/>
                <a:gd name="connsiteY21" fmla="*/ 1185334 h 4800600"/>
                <a:gd name="connsiteX22" fmla="*/ 3937000 w 4402070"/>
                <a:gd name="connsiteY22" fmla="*/ 973667 h 4800600"/>
                <a:gd name="connsiteX23" fmla="*/ 3716867 w 4402070"/>
                <a:gd name="connsiteY23" fmla="*/ 872067 h 4800600"/>
                <a:gd name="connsiteX24" fmla="*/ 3513667 w 4402070"/>
                <a:gd name="connsiteY24" fmla="*/ 778934 h 4800600"/>
                <a:gd name="connsiteX25" fmla="*/ 3310467 w 4402070"/>
                <a:gd name="connsiteY25" fmla="*/ 643467 h 4800600"/>
                <a:gd name="connsiteX26" fmla="*/ 2971800 w 4402070"/>
                <a:gd name="connsiteY26" fmla="*/ 431800 h 4800600"/>
                <a:gd name="connsiteX27" fmla="*/ 2751667 w 4402070"/>
                <a:gd name="connsiteY27" fmla="*/ 169334 h 4800600"/>
                <a:gd name="connsiteX28" fmla="*/ 2658534 w 4402070"/>
                <a:gd name="connsiteY28" fmla="*/ 59267 h 4800600"/>
                <a:gd name="connsiteX29" fmla="*/ 2641600 w 4402070"/>
                <a:gd name="connsiteY29" fmla="*/ 16934 h 4800600"/>
                <a:gd name="connsiteX30" fmla="*/ 2616200 w 4402070"/>
                <a:gd name="connsiteY30" fmla="*/ 0 h 4800600"/>
                <a:gd name="connsiteX0" fmla="*/ 0 w 4402070"/>
                <a:gd name="connsiteY0" fmla="*/ 4800600 h 4800600"/>
                <a:gd name="connsiteX1" fmla="*/ 50800 w 4402070"/>
                <a:gd name="connsiteY1" fmla="*/ 4580467 h 4800600"/>
                <a:gd name="connsiteX2" fmla="*/ 84667 w 4402070"/>
                <a:gd name="connsiteY2" fmla="*/ 4368800 h 4800600"/>
                <a:gd name="connsiteX3" fmla="*/ 152400 w 4402070"/>
                <a:gd name="connsiteY3" fmla="*/ 4157134 h 4800600"/>
                <a:gd name="connsiteX4" fmla="*/ 237067 w 4402070"/>
                <a:gd name="connsiteY4" fmla="*/ 3987800 h 4800600"/>
                <a:gd name="connsiteX5" fmla="*/ 431800 w 4402070"/>
                <a:gd name="connsiteY5" fmla="*/ 3725334 h 4800600"/>
                <a:gd name="connsiteX6" fmla="*/ 694267 w 4402070"/>
                <a:gd name="connsiteY6" fmla="*/ 3403600 h 4800600"/>
                <a:gd name="connsiteX7" fmla="*/ 829734 w 4402070"/>
                <a:gd name="connsiteY7" fmla="*/ 3268134 h 4800600"/>
                <a:gd name="connsiteX8" fmla="*/ 1210734 w 4402070"/>
                <a:gd name="connsiteY8" fmla="*/ 3014134 h 4800600"/>
                <a:gd name="connsiteX9" fmla="*/ 1456267 w 4402070"/>
                <a:gd name="connsiteY9" fmla="*/ 2836334 h 4800600"/>
                <a:gd name="connsiteX10" fmla="*/ 1735667 w 4402070"/>
                <a:gd name="connsiteY10" fmla="*/ 2726267 h 4800600"/>
                <a:gd name="connsiteX11" fmla="*/ 2040467 w 4402070"/>
                <a:gd name="connsiteY11" fmla="*/ 2641600 h 4800600"/>
                <a:gd name="connsiteX12" fmla="*/ 2277534 w 4402070"/>
                <a:gd name="connsiteY12" fmla="*/ 2548467 h 4800600"/>
                <a:gd name="connsiteX13" fmla="*/ 2785533 w 4402070"/>
                <a:gd name="connsiteY13" fmla="*/ 2429934 h 4800600"/>
                <a:gd name="connsiteX14" fmla="*/ 3200400 w 4402070"/>
                <a:gd name="connsiteY14" fmla="*/ 2336800 h 4800600"/>
                <a:gd name="connsiteX15" fmla="*/ 3683000 w 4402070"/>
                <a:gd name="connsiteY15" fmla="*/ 2294467 h 4800600"/>
                <a:gd name="connsiteX16" fmla="*/ 3962400 w 4402070"/>
                <a:gd name="connsiteY16" fmla="*/ 2235200 h 4800600"/>
                <a:gd name="connsiteX17" fmla="*/ 4199467 w 4402070"/>
                <a:gd name="connsiteY17" fmla="*/ 2133600 h 4800600"/>
                <a:gd name="connsiteX18" fmla="*/ 4343400 w 4402070"/>
                <a:gd name="connsiteY18" fmla="*/ 1854200 h 4800600"/>
                <a:gd name="connsiteX19" fmla="*/ 4385734 w 4402070"/>
                <a:gd name="connsiteY19" fmla="*/ 1642534 h 4800600"/>
                <a:gd name="connsiteX20" fmla="*/ 4394200 w 4402070"/>
                <a:gd name="connsiteY20" fmla="*/ 1405467 h 4800600"/>
                <a:gd name="connsiteX21" fmla="*/ 4275668 w 4402070"/>
                <a:gd name="connsiteY21" fmla="*/ 1185334 h 4800600"/>
                <a:gd name="connsiteX22" fmla="*/ 3937000 w 4402070"/>
                <a:gd name="connsiteY22" fmla="*/ 973667 h 4800600"/>
                <a:gd name="connsiteX23" fmla="*/ 3716867 w 4402070"/>
                <a:gd name="connsiteY23" fmla="*/ 872067 h 4800600"/>
                <a:gd name="connsiteX24" fmla="*/ 3513667 w 4402070"/>
                <a:gd name="connsiteY24" fmla="*/ 778934 h 4800600"/>
                <a:gd name="connsiteX25" fmla="*/ 3310467 w 4402070"/>
                <a:gd name="connsiteY25" fmla="*/ 643467 h 4800600"/>
                <a:gd name="connsiteX26" fmla="*/ 2971800 w 4402070"/>
                <a:gd name="connsiteY26" fmla="*/ 431800 h 4800600"/>
                <a:gd name="connsiteX27" fmla="*/ 2751667 w 4402070"/>
                <a:gd name="connsiteY27" fmla="*/ 169334 h 4800600"/>
                <a:gd name="connsiteX28" fmla="*/ 2658534 w 4402070"/>
                <a:gd name="connsiteY28" fmla="*/ 59267 h 4800600"/>
                <a:gd name="connsiteX29" fmla="*/ 2641600 w 4402070"/>
                <a:gd name="connsiteY29" fmla="*/ 16934 h 4800600"/>
                <a:gd name="connsiteX30" fmla="*/ 2616200 w 4402070"/>
                <a:gd name="connsiteY30" fmla="*/ 0 h 4800600"/>
                <a:gd name="connsiteX0" fmla="*/ 0 w 4401285"/>
                <a:gd name="connsiteY0" fmla="*/ 4800600 h 4800600"/>
                <a:gd name="connsiteX1" fmla="*/ 50800 w 4401285"/>
                <a:gd name="connsiteY1" fmla="*/ 4580467 h 4800600"/>
                <a:gd name="connsiteX2" fmla="*/ 84667 w 4401285"/>
                <a:gd name="connsiteY2" fmla="*/ 4368800 h 4800600"/>
                <a:gd name="connsiteX3" fmla="*/ 152400 w 4401285"/>
                <a:gd name="connsiteY3" fmla="*/ 4157134 h 4800600"/>
                <a:gd name="connsiteX4" fmla="*/ 237067 w 4401285"/>
                <a:gd name="connsiteY4" fmla="*/ 3987800 h 4800600"/>
                <a:gd name="connsiteX5" fmla="*/ 431800 w 4401285"/>
                <a:gd name="connsiteY5" fmla="*/ 3725334 h 4800600"/>
                <a:gd name="connsiteX6" fmla="*/ 694267 w 4401285"/>
                <a:gd name="connsiteY6" fmla="*/ 3403600 h 4800600"/>
                <a:gd name="connsiteX7" fmla="*/ 829734 w 4401285"/>
                <a:gd name="connsiteY7" fmla="*/ 3268134 h 4800600"/>
                <a:gd name="connsiteX8" fmla="*/ 1210734 w 4401285"/>
                <a:gd name="connsiteY8" fmla="*/ 3014134 h 4800600"/>
                <a:gd name="connsiteX9" fmla="*/ 1456267 w 4401285"/>
                <a:gd name="connsiteY9" fmla="*/ 2836334 h 4800600"/>
                <a:gd name="connsiteX10" fmla="*/ 1735667 w 4401285"/>
                <a:gd name="connsiteY10" fmla="*/ 2726267 h 4800600"/>
                <a:gd name="connsiteX11" fmla="*/ 2040467 w 4401285"/>
                <a:gd name="connsiteY11" fmla="*/ 2641600 h 4800600"/>
                <a:gd name="connsiteX12" fmla="*/ 2277534 w 4401285"/>
                <a:gd name="connsiteY12" fmla="*/ 2548467 h 4800600"/>
                <a:gd name="connsiteX13" fmla="*/ 2785533 w 4401285"/>
                <a:gd name="connsiteY13" fmla="*/ 2429934 h 4800600"/>
                <a:gd name="connsiteX14" fmla="*/ 3200400 w 4401285"/>
                <a:gd name="connsiteY14" fmla="*/ 2336800 h 4800600"/>
                <a:gd name="connsiteX15" fmla="*/ 3683000 w 4401285"/>
                <a:gd name="connsiteY15" fmla="*/ 2294467 h 4800600"/>
                <a:gd name="connsiteX16" fmla="*/ 3962400 w 4401285"/>
                <a:gd name="connsiteY16" fmla="*/ 2235200 h 4800600"/>
                <a:gd name="connsiteX17" fmla="*/ 4199467 w 4401285"/>
                <a:gd name="connsiteY17" fmla="*/ 2133600 h 4800600"/>
                <a:gd name="connsiteX18" fmla="*/ 4368800 w 4401285"/>
                <a:gd name="connsiteY18" fmla="*/ 1862666 h 4800600"/>
                <a:gd name="connsiteX19" fmla="*/ 4385734 w 4401285"/>
                <a:gd name="connsiteY19" fmla="*/ 1642534 h 4800600"/>
                <a:gd name="connsiteX20" fmla="*/ 4394200 w 4401285"/>
                <a:gd name="connsiteY20" fmla="*/ 1405467 h 4800600"/>
                <a:gd name="connsiteX21" fmla="*/ 4275668 w 4401285"/>
                <a:gd name="connsiteY21" fmla="*/ 1185334 h 4800600"/>
                <a:gd name="connsiteX22" fmla="*/ 3937000 w 4401285"/>
                <a:gd name="connsiteY22" fmla="*/ 973667 h 4800600"/>
                <a:gd name="connsiteX23" fmla="*/ 3716867 w 4401285"/>
                <a:gd name="connsiteY23" fmla="*/ 872067 h 4800600"/>
                <a:gd name="connsiteX24" fmla="*/ 3513667 w 4401285"/>
                <a:gd name="connsiteY24" fmla="*/ 778934 h 4800600"/>
                <a:gd name="connsiteX25" fmla="*/ 3310467 w 4401285"/>
                <a:gd name="connsiteY25" fmla="*/ 643467 h 4800600"/>
                <a:gd name="connsiteX26" fmla="*/ 2971800 w 4401285"/>
                <a:gd name="connsiteY26" fmla="*/ 431800 h 4800600"/>
                <a:gd name="connsiteX27" fmla="*/ 2751667 w 4401285"/>
                <a:gd name="connsiteY27" fmla="*/ 169334 h 4800600"/>
                <a:gd name="connsiteX28" fmla="*/ 2658534 w 4401285"/>
                <a:gd name="connsiteY28" fmla="*/ 59267 h 4800600"/>
                <a:gd name="connsiteX29" fmla="*/ 2641600 w 4401285"/>
                <a:gd name="connsiteY29" fmla="*/ 16934 h 4800600"/>
                <a:gd name="connsiteX30" fmla="*/ 2616200 w 4401285"/>
                <a:gd name="connsiteY30" fmla="*/ 0 h 4800600"/>
                <a:gd name="connsiteX0" fmla="*/ 0 w 4420887"/>
                <a:gd name="connsiteY0" fmla="*/ 4800600 h 4800600"/>
                <a:gd name="connsiteX1" fmla="*/ 50800 w 4420887"/>
                <a:gd name="connsiteY1" fmla="*/ 4580467 h 4800600"/>
                <a:gd name="connsiteX2" fmla="*/ 84667 w 4420887"/>
                <a:gd name="connsiteY2" fmla="*/ 4368800 h 4800600"/>
                <a:gd name="connsiteX3" fmla="*/ 152400 w 4420887"/>
                <a:gd name="connsiteY3" fmla="*/ 4157134 h 4800600"/>
                <a:gd name="connsiteX4" fmla="*/ 237067 w 4420887"/>
                <a:gd name="connsiteY4" fmla="*/ 3987800 h 4800600"/>
                <a:gd name="connsiteX5" fmla="*/ 431800 w 4420887"/>
                <a:gd name="connsiteY5" fmla="*/ 3725334 h 4800600"/>
                <a:gd name="connsiteX6" fmla="*/ 694267 w 4420887"/>
                <a:gd name="connsiteY6" fmla="*/ 3403600 h 4800600"/>
                <a:gd name="connsiteX7" fmla="*/ 829734 w 4420887"/>
                <a:gd name="connsiteY7" fmla="*/ 3268134 h 4800600"/>
                <a:gd name="connsiteX8" fmla="*/ 1210734 w 4420887"/>
                <a:gd name="connsiteY8" fmla="*/ 3014134 h 4800600"/>
                <a:gd name="connsiteX9" fmla="*/ 1456267 w 4420887"/>
                <a:gd name="connsiteY9" fmla="*/ 2836334 h 4800600"/>
                <a:gd name="connsiteX10" fmla="*/ 1735667 w 4420887"/>
                <a:gd name="connsiteY10" fmla="*/ 2726267 h 4800600"/>
                <a:gd name="connsiteX11" fmla="*/ 2040467 w 4420887"/>
                <a:gd name="connsiteY11" fmla="*/ 2641600 h 4800600"/>
                <a:gd name="connsiteX12" fmla="*/ 2277534 w 4420887"/>
                <a:gd name="connsiteY12" fmla="*/ 2548467 h 4800600"/>
                <a:gd name="connsiteX13" fmla="*/ 2785533 w 4420887"/>
                <a:gd name="connsiteY13" fmla="*/ 2429934 h 4800600"/>
                <a:gd name="connsiteX14" fmla="*/ 3200400 w 4420887"/>
                <a:gd name="connsiteY14" fmla="*/ 2336800 h 4800600"/>
                <a:gd name="connsiteX15" fmla="*/ 3683000 w 4420887"/>
                <a:gd name="connsiteY15" fmla="*/ 2294467 h 4800600"/>
                <a:gd name="connsiteX16" fmla="*/ 3962400 w 4420887"/>
                <a:gd name="connsiteY16" fmla="*/ 2235200 h 4800600"/>
                <a:gd name="connsiteX17" fmla="*/ 4199467 w 4420887"/>
                <a:gd name="connsiteY17" fmla="*/ 2133600 h 4800600"/>
                <a:gd name="connsiteX18" fmla="*/ 4368800 w 4420887"/>
                <a:gd name="connsiteY18" fmla="*/ 1862666 h 4800600"/>
                <a:gd name="connsiteX19" fmla="*/ 4419601 w 4420887"/>
                <a:gd name="connsiteY19" fmla="*/ 1642534 h 4800600"/>
                <a:gd name="connsiteX20" fmla="*/ 4394200 w 4420887"/>
                <a:gd name="connsiteY20" fmla="*/ 1405467 h 4800600"/>
                <a:gd name="connsiteX21" fmla="*/ 4275668 w 4420887"/>
                <a:gd name="connsiteY21" fmla="*/ 1185334 h 4800600"/>
                <a:gd name="connsiteX22" fmla="*/ 3937000 w 4420887"/>
                <a:gd name="connsiteY22" fmla="*/ 973667 h 4800600"/>
                <a:gd name="connsiteX23" fmla="*/ 3716867 w 4420887"/>
                <a:gd name="connsiteY23" fmla="*/ 872067 h 4800600"/>
                <a:gd name="connsiteX24" fmla="*/ 3513667 w 4420887"/>
                <a:gd name="connsiteY24" fmla="*/ 778934 h 4800600"/>
                <a:gd name="connsiteX25" fmla="*/ 3310467 w 4420887"/>
                <a:gd name="connsiteY25" fmla="*/ 643467 h 4800600"/>
                <a:gd name="connsiteX26" fmla="*/ 2971800 w 4420887"/>
                <a:gd name="connsiteY26" fmla="*/ 431800 h 4800600"/>
                <a:gd name="connsiteX27" fmla="*/ 2751667 w 4420887"/>
                <a:gd name="connsiteY27" fmla="*/ 169334 h 4800600"/>
                <a:gd name="connsiteX28" fmla="*/ 2658534 w 4420887"/>
                <a:gd name="connsiteY28" fmla="*/ 59267 h 4800600"/>
                <a:gd name="connsiteX29" fmla="*/ 2641600 w 4420887"/>
                <a:gd name="connsiteY29" fmla="*/ 16934 h 4800600"/>
                <a:gd name="connsiteX30" fmla="*/ 2616200 w 4420887"/>
                <a:gd name="connsiteY30" fmla="*/ 0 h 4800600"/>
                <a:gd name="connsiteX0" fmla="*/ 0 w 4423100"/>
                <a:gd name="connsiteY0" fmla="*/ 4800600 h 4800600"/>
                <a:gd name="connsiteX1" fmla="*/ 50800 w 4423100"/>
                <a:gd name="connsiteY1" fmla="*/ 4580467 h 4800600"/>
                <a:gd name="connsiteX2" fmla="*/ 84667 w 4423100"/>
                <a:gd name="connsiteY2" fmla="*/ 4368800 h 4800600"/>
                <a:gd name="connsiteX3" fmla="*/ 152400 w 4423100"/>
                <a:gd name="connsiteY3" fmla="*/ 4157134 h 4800600"/>
                <a:gd name="connsiteX4" fmla="*/ 237067 w 4423100"/>
                <a:gd name="connsiteY4" fmla="*/ 3987800 h 4800600"/>
                <a:gd name="connsiteX5" fmla="*/ 431800 w 4423100"/>
                <a:gd name="connsiteY5" fmla="*/ 3725334 h 4800600"/>
                <a:gd name="connsiteX6" fmla="*/ 694267 w 4423100"/>
                <a:gd name="connsiteY6" fmla="*/ 3403600 h 4800600"/>
                <a:gd name="connsiteX7" fmla="*/ 829734 w 4423100"/>
                <a:gd name="connsiteY7" fmla="*/ 3268134 h 4800600"/>
                <a:gd name="connsiteX8" fmla="*/ 1210734 w 4423100"/>
                <a:gd name="connsiteY8" fmla="*/ 3014134 h 4800600"/>
                <a:gd name="connsiteX9" fmla="*/ 1456267 w 4423100"/>
                <a:gd name="connsiteY9" fmla="*/ 2836334 h 4800600"/>
                <a:gd name="connsiteX10" fmla="*/ 1735667 w 4423100"/>
                <a:gd name="connsiteY10" fmla="*/ 2726267 h 4800600"/>
                <a:gd name="connsiteX11" fmla="*/ 2040467 w 4423100"/>
                <a:gd name="connsiteY11" fmla="*/ 2641600 h 4800600"/>
                <a:gd name="connsiteX12" fmla="*/ 2277534 w 4423100"/>
                <a:gd name="connsiteY12" fmla="*/ 2548467 h 4800600"/>
                <a:gd name="connsiteX13" fmla="*/ 2785533 w 4423100"/>
                <a:gd name="connsiteY13" fmla="*/ 2429934 h 4800600"/>
                <a:gd name="connsiteX14" fmla="*/ 3200400 w 4423100"/>
                <a:gd name="connsiteY14" fmla="*/ 2336800 h 4800600"/>
                <a:gd name="connsiteX15" fmla="*/ 3683000 w 4423100"/>
                <a:gd name="connsiteY15" fmla="*/ 2294467 h 4800600"/>
                <a:gd name="connsiteX16" fmla="*/ 3962400 w 4423100"/>
                <a:gd name="connsiteY16" fmla="*/ 2235200 h 4800600"/>
                <a:gd name="connsiteX17" fmla="*/ 4199467 w 4423100"/>
                <a:gd name="connsiteY17" fmla="*/ 2133600 h 4800600"/>
                <a:gd name="connsiteX18" fmla="*/ 4368800 w 4423100"/>
                <a:gd name="connsiteY18" fmla="*/ 1862666 h 4800600"/>
                <a:gd name="connsiteX19" fmla="*/ 4419601 w 4423100"/>
                <a:gd name="connsiteY19" fmla="*/ 1642534 h 4800600"/>
                <a:gd name="connsiteX20" fmla="*/ 4394200 w 4423100"/>
                <a:gd name="connsiteY20" fmla="*/ 1405467 h 4800600"/>
                <a:gd name="connsiteX21" fmla="*/ 4199468 w 4423100"/>
                <a:gd name="connsiteY21" fmla="*/ 1159934 h 4800600"/>
                <a:gd name="connsiteX22" fmla="*/ 3937000 w 4423100"/>
                <a:gd name="connsiteY22" fmla="*/ 973667 h 4800600"/>
                <a:gd name="connsiteX23" fmla="*/ 3716867 w 4423100"/>
                <a:gd name="connsiteY23" fmla="*/ 872067 h 4800600"/>
                <a:gd name="connsiteX24" fmla="*/ 3513667 w 4423100"/>
                <a:gd name="connsiteY24" fmla="*/ 778934 h 4800600"/>
                <a:gd name="connsiteX25" fmla="*/ 3310467 w 4423100"/>
                <a:gd name="connsiteY25" fmla="*/ 643467 h 4800600"/>
                <a:gd name="connsiteX26" fmla="*/ 2971800 w 4423100"/>
                <a:gd name="connsiteY26" fmla="*/ 431800 h 4800600"/>
                <a:gd name="connsiteX27" fmla="*/ 2751667 w 4423100"/>
                <a:gd name="connsiteY27" fmla="*/ 169334 h 4800600"/>
                <a:gd name="connsiteX28" fmla="*/ 2658534 w 4423100"/>
                <a:gd name="connsiteY28" fmla="*/ 59267 h 4800600"/>
                <a:gd name="connsiteX29" fmla="*/ 2641600 w 4423100"/>
                <a:gd name="connsiteY29" fmla="*/ 16934 h 4800600"/>
                <a:gd name="connsiteX30" fmla="*/ 2616200 w 4423100"/>
                <a:gd name="connsiteY30" fmla="*/ 0 h 4800600"/>
                <a:gd name="connsiteX0" fmla="*/ 0 w 4423100"/>
                <a:gd name="connsiteY0" fmla="*/ 4800600 h 4800600"/>
                <a:gd name="connsiteX1" fmla="*/ 50800 w 4423100"/>
                <a:gd name="connsiteY1" fmla="*/ 4580467 h 4800600"/>
                <a:gd name="connsiteX2" fmla="*/ 84667 w 4423100"/>
                <a:gd name="connsiteY2" fmla="*/ 4368800 h 4800600"/>
                <a:gd name="connsiteX3" fmla="*/ 152400 w 4423100"/>
                <a:gd name="connsiteY3" fmla="*/ 4157134 h 4800600"/>
                <a:gd name="connsiteX4" fmla="*/ 237067 w 4423100"/>
                <a:gd name="connsiteY4" fmla="*/ 3987800 h 4800600"/>
                <a:gd name="connsiteX5" fmla="*/ 431800 w 4423100"/>
                <a:gd name="connsiteY5" fmla="*/ 3725334 h 4800600"/>
                <a:gd name="connsiteX6" fmla="*/ 694267 w 4423100"/>
                <a:gd name="connsiteY6" fmla="*/ 3403600 h 4800600"/>
                <a:gd name="connsiteX7" fmla="*/ 829734 w 4423100"/>
                <a:gd name="connsiteY7" fmla="*/ 3268134 h 4800600"/>
                <a:gd name="connsiteX8" fmla="*/ 1210734 w 4423100"/>
                <a:gd name="connsiteY8" fmla="*/ 3014134 h 4800600"/>
                <a:gd name="connsiteX9" fmla="*/ 1456267 w 4423100"/>
                <a:gd name="connsiteY9" fmla="*/ 2836334 h 4800600"/>
                <a:gd name="connsiteX10" fmla="*/ 1735667 w 4423100"/>
                <a:gd name="connsiteY10" fmla="*/ 2726267 h 4800600"/>
                <a:gd name="connsiteX11" fmla="*/ 2040467 w 4423100"/>
                <a:gd name="connsiteY11" fmla="*/ 2641600 h 4800600"/>
                <a:gd name="connsiteX12" fmla="*/ 2277534 w 4423100"/>
                <a:gd name="connsiteY12" fmla="*/ 2548467 h 4800600"/>
                <a:gd name="connsiteX13" fmla="*/ 2785533 w 4423100"/>
                <a:gd name="connsiteY13" fmla="*/ 2429934 h 4800600"/>
                <a:gd name="connsiteX14" fmla="*/ 3200400 w 4423100"/>
                <a:gd name="connsiteY14" fmla="*/ 2336800 h 4800600"/>
                <a:gd name="connsiteX15" fmla="*/ 3683000 w 4423100"/>
                <a:gd name="connsiteY15" fmla="*/ 2294467 h 4800600"/>
                <a:gd name="connsiteX16" fmla="*/ 3962400 w 4423100"/>
                <a:gd name="connsiteY16" fmla="*/ 2235200 h 4800600"/>
                <a:gd name="connsiteX17" fmla="*/ 4199467 w 4423100"/>
                <a:gd name="connsiteY17" fmla="*/ 2133600 h 4800600"/>
                <a:gd name="connsiteX18" fmla="*/ 4368800 w 4423100"/>
                <a:gd name="connsiteY18" fmla="*/ 1862666 h 4800600"/>
                <a:gd name="connsiteX19" fmla="*/ 4419601 w 4423100"/>
                <a:gd name="connsiteY19" fmla="*/ 1642534 h 4800600"/>
                <a:gd name="connsiteX20" fmla="*/ 4394200 w 4423100"/>
                <a:gd name="connsiteY20" fmla="*/ 1405467 h 4800600"/>
                <a:gd name="connsiteX21" fmla="*/ 4199468 w 4423100"/>
                <a:gd name="connsiteY21" fmla="*/ 1159934 h 4800600"/>
                <a:gd name="connsiteX22" fmla="*/ 3937000 w 4423100"/>
                <a:gd name="connsiteY22" fmla="*/ 973667 h 4800600"/>
                <a:gd name="connsiteX23" fmla="*/ 3716867 w 4423100"/>
                <a:gd name="connsiteY23" fmla="*/ 872067 h 4800600"/>
                <a:gd name="connsiteX24" fmla="*/ 3513667 w 4423100"/>
                <a:gd name="connsiteY24" fmla="*/ 778934 h 4800600"/>
                <a:gd name="connsiteX25" fmla="*/ 3310467 w 4423100"/>
                <a:gd name="connsiteY25" fmla="*/ 643467 h 4800600"/>
                <a:gd name="connsiteX26" fmla="*/ 2971800 w 4423100"/>
                <a:gd name="connsiteY26" fmla="*/ 431800 h 4800600"/>
                <a:gd name="connsiteX27" fmla="*/ 2878667 w 4423100"/>
                <a:gd name="connsiteY27" fmla="*/ 296334 h 4800600"/>
                <a:gd name="connsiteX28" fmla="*/ 2751667 w 4423100"/>
                <a:gd name="connsiteY28" fmla="*/ 169334 h 4800600"/>
                <a:gd name="connsiteX29" fmla="*/ 2658534 w 4423100"/>
                <a:gd name="connsiteY29" fmla="*/ 59267 h 4800600"/>
                <a:gd name="connsiteX30" fmla="*/ 2641600 w 4423100"/>
                <a:gd name="connsiteY30" fmla="*/ 16934 h 4800600"/>
                <a:gd name="connsiteX31" fmla="*/ 2616200 w 4423100"/>
                <a:gd name="connsiteY31" fmla="*/ 0 h 4800600"/>
                <a:gd name="connsiteX0" fmla="*/ 0 w 4423100"/>
                <a:gd name="connsiteY0" fmla="*/ 4805247 h 4805247"/>
                <a:gd name="connsiteX1" fmla="*/ 50800 w 4423100"/>
                <a:gd name="connsiteY1" fmla="*/ 4585114 h 4805247"/>
                <a:gd name="connsiteX2" fmla="*/ 84667 w 4423100"/>
                <a:gd name="connsiteY2" fmla="*/ 4373447 h 4805247"/>
                <a:gd name="connsiteX3" fmla="*/ 152400 w 4423100"/>
                <a:gd name="connsiteY3" fmla="*/ 4161781 h 4805247"/>
                <a:gd name="connsiteX4" fmla="*/ 237067 w 4423100"/>
                <a:gd name="connsiteY4" fmla="*/ 3992447 h 4805247"/>
                <a:gd name="connsiteX5" fmla="*/ 431800 w 4423100"/>
                <a:gd name="connsiteY5" fmla="*/ 3729981 h 4805247"/>
                <a:gd name="connsiteX6" fmla="*/ 694267 w 4423100"/>
                <a:gd name="connsiteY6" fmla="*/ 3408247 h 4805247"/>
                <a:gd name="connsiteX7" fmla="*/ 829734 w 4423100"/>
                <a:gd name="connsiteY7" fmla="*/ 3272781 h 4805247"/>
                <a:gd name="connsiteX8" fmla="*/ 1210734 w 4423100"/>
                <a:gd name="connsiteY8" fmla="*/ 3018781 h 4805247"/>
                <a:gd name="connsiteX9" fmla="*/ 1456267 w 4423100"/>
                <a:gd name="connsiteY9" fmla="*/ 2840981 h 4805247"/>
                <a:gd name="connsiteX10" fmla="*/ 1735667 w 4423100"/>
                <a:gd name="connsiteY10" fmla="*/ 2730914 h 4805247"/>
                <a:gd name="connsiteX11" fmla="*/ 2040467 w 4423100"/>
                <a:gd name="connsiteY11" fmla="*/ 2646247 h 4805247"/>
                <a:gd name="connsiteX12" fmla="*/ 2277534 w 4423100"/>
                <a:gd name="connsiteY12" fmla="*/ 2553114 h 4805247"/>
                <a:gd name="connsiteX13" fmla="*/ 2785533 w 4423100"/>
                <a:gd name="connsiteY13" fmla="*/ 2434581 h 4805247"/>
                <a:gd name="connsiteX14" fmla="*/ 3200400 w 4423100"/>
                <a:gd name="connsiteY14" fmla="*/ 2341447 h 4805247"/>
                <a:gd name="connsiteX15" fmla="*/ 3683000 w 4423100"/>
                <a:gd name="connsiteY15" fmla="*/ 2299114 h 4805247"/>
                <a:gd name="connsiteX16" fmla="*/ 3962400 w 4423100"/>
                <a:gd name="connsiteY16" fmla="*/ 2239847 h 4805247"/>
                <a:gd name="connsiteX17" fmla="*/ 4199467 w 4423100"/>
                <a:gd name="connsiteY17" fmla="*/ 2138247 h 4805247"/>
                <a:gd name="connsiteX18" fmla="*/ 4368800 w 4423100"/>
                <a:gd name="connsiteY18" fmla="*/ 1867313 h 4805247"/>
                <a:gd name="connsiteX19" fmla="*/ 4419601 w 4423100"/>
                <a:gd name="connsiteY19" fmla="*/ 1647181 h 4805247"/>
                <a:gd name="connsiteX20" fmla="*/ 4394200 w 4423100"/>
                <a:gd name="connsiteY20" fmla="*/ 1410114 h 4805247"/>
                <a:gd name="connsiteX21" fmla="*/ 4199468 w 4423100"/>
                <a:gd name="connsiteY21" fmla="*/ 1164581 h 4805247"/>
                <a:gd name="connsiteX22" fmla="*/ 3937000 w 4423100"/>
                <a:gd name="connsiteY22" fmla="*/ 978314 h 4805247"/>
                <a:gd name="connsiteX23" fmla="*/ 3716867 w 4423100"/>
                <a:gd name="connsiteY23" fmla="*/ 876714 h 4805247"/>
                <a:gd name="connsiteX24" fmla="*/ 3513667 w 4423100"/>
                <a:gd name="connsiteY24" fmla="*/ 783581 h 4805247"/>
                <a:gd name="connsiteX25" fmla="*/ 3310467 w 4423100"/>
                <a:gd name="connsiteY25" fmla="*/ 648114 h 4805247"/>
                <a:gd name="connsiteX26" fmla="*/ 2971800 w 4423100"/>
                <a:gd name="connsiteY26" fmla="*/ 436447 h 4805247"/>
                <a:gd name="connsiteX27" fmla="*/ 2878667 w 4423100"/>
                <a:gd name="connsiteY27" fmla="*/ 300981 h 4805247"/>
                <a:gd name="connsiteX28" fmla="*/ 2751667 w 4423100"/>
                <a:gd name="connsiteY28" fmla="*/ 173981 h 4805247"/>
                <a:gd name="connsiteX29" fmla="*/ 2785534 w 4423100"/>
                <a:gd name="connsiteY29" fmla="*/ 233248 h 4805247"/>
                <a:gd name="connsiteX30" fmla="*/ 2641600 w 4423100"/>
                <a:gd name="connsiteY30" fmla="*/ 21581 h 4805247"/>
                <a:gd name="connsiteX31" fmla="*/ 2616200 w 4423100"/>
                <a:gd name="connsiteY31" fmla="*/ 4647 h 4805247"/>
                <a:gd name="connsiteX0" fmla="*/ 0 w 4423100"/>
                <a:gd name="connsiteY0" fmla="*/ 4800600 h 4800600"/>
                <a:gd name="connsiteX1" fmla="*/ 50800 w 4423100"/>
                <a:gd name="connsiteY1" fmla="*/ 4580467 h 4800600"/>
                <a:gd name="connsiteX2" fmla="*/ 84667 w 4423100"/>
                <a:gd name="connsiteY2" fmla="*/ 4368800 h 4800600"/>
                <a:gd name="connsiteX3" fmla="*/ 152400 w 4423100"/>
                <a:gd name="connsiteY3" fmla="*/ 4157134 h 4800600"/>
                <a:gd name="connsiteX4" fmla="*/ 237067 w 4423100"/>
                <a:gd name="connsiteY4" fmla="*/ 3987800 h 4800600"/>
                <a:gd name="connsiteX5" fmla="*/ 431800 w 4423100"/>
                <a:gd name="connsiteY5" fmla="*/ 3725334 h 4800600"/>
                <a:gd name="connsiteX6" fmla="*/ 694267 w 4423100"/>
                <a:gd name="connsiteY6" fmla="*/ 3403600 h 4800600"/>
                <a:gd name="connsiteX7" fmla="*/ 829734 w 4423100"/>
                <a:gd name="connsiteY7" fmla="*/ 3268134 h 4800600"/>
                <a:gd name="connsiteX8" fmla="*/ 1210734 w 4423100"/>
                <a:gd name="connsiteY8" fmla="*/ 3014134 h 4800600"/>
                <a:gd name="connsiteX9" fmla="*/ 1456267 w 4423100"/>
                <a:gd name="connsiteY9" fmla="*/ 2836334 h 4800600"/>
                <a:gd name="connsiteX10" fmla="*/ 1735667 w 4423100"/>
                <a:gd name="connsiteY10" fmla="*/ 2726267 h 4800600"/>
                <a:gd name="connsiteX11" fmla="*/ 2040467 w 4423100"/>
                <a:gd name="connsiteY11" fmla="*/ 2641600 h 4800600"/>
                <a:gd name="connsiteX12" fmla="*/ 2277534 w 4423100"/>
                <a:gd name="connsiteY12" fmla="*/ 2548467 h 4800600"/>
                <a:gd name="connsiteX13" fmla="*/ 2785533 w 4423100"/>
                <a:gd name="connsiteY13" fmla="*/ 2429934 h 4800600"/>
                <a:gd name="connsiteX14" fmla="*/ 3200400 w 4423100"/>
                <a:gd name="connsiteY14" fmla="*/ 2336800 h 4800600"/>
                <a:gd name="connsiteX15" fmla="*/ 3683000 w 4423100"/>
                <a:gd name="connsiteY15" fmla="*/ 2294467 h 4800600"/>
                <a:gd name="connsiteX16" fmla="*/ 3962400 w 4423100"/>
                <a:gd name="connsiteY16" fmla="*/ 2235200 h 4800600"/>
                <a:gd name="connsiteX17" fmla="*/ 4199467 w 4423100"/>
                <a:gd name="connsiteY17" fmla="*/ 2133600 h 4800600"/>
                <a:gd name="connsiteX18" fmla="*/ 4368800 w 4423100"/>
                <a:gd name="connsiteY18" fmla="*/ 1862666 h 4800600"/>
                <a:gd name="connsiteX19" fmla="*/ 4419601 w 4423100"/>
                <a:gd name="connsiteY19" fmla="*/ 1642534 h 4800600"/>
                <a:gd name="connsiteX20" fmla="*/ 4394200 w 4423100"/>
                <a:gd name="connsiteY20" fmla="*/ 1405467 h 4800600"/>
                <a:gd name="connsiteX21" fmla="*/ 4199468 w 4423100"/>
                <a:gd name="connsiteY21" fmla="*/ 1159934 h 4800600"/>
                <a:gd name="connsiteX22" fmla="*/ 3937000 w 4423100"/>
                <a:gd name="connsiteY22" fmla="*/ 973667 h 4800600"/>
                <a:gd name="connsiteX23" fmla="*/ 3716867 w 4423100"/>
                <a:gd name="connsiteY23" fmla="*/ 872067 h 4800600"/>
                <a:gd name="connsiteX24" fmla="*/ 3513667 w 4423100"/>
                <a:gd name="connsiteY24" fmla="*/ 778934 h 4800600"/>
                <a:gd name="connsiteX25" fmla="*/ 3310467 w 4423100"/>
                <a:gd name="connsiteY25" fmla="*/ 643467 h 4800600"/>
                <a:gd name="connsiteX26" fmla="*/ 2971800 w 4423100"/>
                <a:gd name="connsiteY26" fmla="*/ 431800 h 4800600"/>
                <a:gd name="connsiteX27" fmla="*/ 2878667 w 4423100"/>
                <a:gd name="connsiteY27" fmla="*/ 296334 h 4800600"/>
                <a:gd name="connsiteX28" fmla="*/ 2751667 w 4423100"/>
                <a:gd name="connsiteY28" fmla="*/ 169334 h 4800600"/>
                <a:gd name="connsiteX29" fmla="*/ 2785534 w 4423100"/>
                <a:gd name="connsiteY29" fmla="*/ 228601 h 4800600"/>
                <a:gd name="connsiteX30" fmla="*/ 2777067 w 4423100"/>
                <a:gd name="connsiteY30" fmla="*/ 211668 h 4800600"/>
                <a:gd name="connsiteX31" fmla="*/ 2616200 w 4423100"/>
                <a:gd name="connsiteY31" fmla="*/ 0 h 4800600"/>
                <a:gd name="connsiteX0" fmla="*/ 0 w 4423100"/>
                <a:gd name="connsiteY0" fmla="*/ 4800600 h 4800600"/>
                <a:gd name="connsiteX1" fmla="*/ 50800 w 4423100"/>
                <a:gd name="connsiteY1" fmla="*/ 4580467 h 4800600"/>
                <a:gd name="connsiteX2" fmla="*/ 84667 w 4423100"/>
                <a:gd name="connsiteY2" fmla="*/ 4368800 h 4800600"/>
                <a:gd name="connsiteX3" fmla="*/ 152400 w 4423100"/>
                <a:gd name="connsiteY3" fmla="*/ 4157134 h 4800600"/>
                <a:gd name="connsiteX4" fmla="*/ 237067 w 4423100"/>
                <a:gd name="connsiteY4" fmla="*/ 3987800 h 4800600"/>
                <a:gd name="connsiteX5" fmla="*/ 431800 w 4423100"/>
                <a:gd name="connsiteY5" fmla="*/ 3725334 h 4800600"/>
                <a:gd name="connsiteX6" fmla="*/ 694267 w 4423100"/>
                <a:gd name="connsiteY6" fmla="*/ 3403600 h 4800600"/>
                <a:gd name="connsiteX7" fmla="*/ 829734 w 4423100"/>
                <a:gd name="connsiteY7" fmla="*/ 3268134 h 4800600"/>
                <a:gd name="connsiteX8" fmla="*/ 1210734 w 4423100"/>
                <a:gd name="connsiteY8" fmla="*/ 3014134 h 4800600"/>
                <a:gd name="connsiteX9" fmla="*/ 1456267 w 4423100"/>
                <a:gd name="connsiteY9" fmla="*/ 2836334 h 4800600"/>
                <a:gd name="connsiteX10" fmla="*/ 1735667 w 4423100"/>
                <a:gd name="connsiteY10" fmla="*/ 2726267 h 4800600"/>
                <a:gd name="connsiteX11" fmla="*/ 2040467 w 4423100"/>
                <a:gd name="connsiteY11" fmla="*/ 2641600 h 4800600"/>
                <a:gd name="connsiteX12" fmla="*/ 2277534 w 4423100"/>
                <a:gd name="connsiteY12" fmla="*/ 2548467 h 4800600"/>
                <a:gd name="connsiteX13" fmla="*/ 2785533 w 4423100"/>
                <a:gd name="connsiteY13" fmla="*/ 2429934 h 4800600"/>
                <a:gd name="connsiteX14" fmla="*/ 3200400 w 4423100"/>
                <a:gd name="connsiteY14" fmla="*/ 2336800 h 4800600"/>
                <a:gd name="connsiteX15" fmla="*/ 3683000 w 4423100"/>
                <a:gd name="connsiteY15" fmla="*/ 2294467 h 4800600"/>
                <a:gd name="connsiteX16" fmla="*/ 3962400 w 4423100"/>
                <a:gd name="connsiteY16" fmla="*/ 2235200 h 4800600"/>
                <a:gd name="connsiteX17" fmla="*/ 4199467 w 4423100"/>
                <a:gd name="connsiteY17" fmla="*/ 2133600 h 4800600"/>
                <a:gd name="connsiteX18" fmla="*/ 4368800 w 4423100"/>
                <a:gd name="connsiteY18" fmla="*/ 1862666 h 4800600"/>
                <a:gd name="connsiteX19" fmla="*/ 4419601 w 4423100"/>
                <a:gd name="connsiteY19" fmla="*/ 1642534 h 4800600"/>
                <a:gd name="connsiteX20" fmla="*/ 4394200 w 4423100"/>
                <a:gd name="connsiteY20" fmla="*/ 1405467 h 4800600"/>
                <a:gd name="connsiteX21" fmla="*/ 4199468 w 4423100"/>
                <a:gd name="connsiteY21" fmla="*/ 1159934 h 4800600"/>
                <a:gd name="connsiteX22" fmla="*/ 3937000 w 4423100"/>
                <a:gd name="connsiteY22" fmla="*/ 973667 h 4800600"/>
                <a:gd name="connsiteX23" fmla="*/ 3716867 w 4423100"/>
                <a:gd name="connsiteY23" fmla="*/ 872067 h 4800600"/>
                <a:gd name="connsiteX24" fmla="*/ 3513667 w 4423100"/>
                <a:gd name="connsiteY24" fmla="*/ 778934 h 4800600"/>
                <a:gd name="connsiteX25" fmla="*/ 3310467 w 4423100"/>
                <a:gd name="connsiteY25" fmla="*/ 643467 h 4800600"/>
                <a:gd name="connsiteX26" fmla="*/ 2971800 w 4423100"/>
                <a:gd name="connsiteY26" fmla="*/ 431800 h 4800600"/>
                <a:gd name="connsiteX27" fmla="*/ 2878667 w 4423100"/>
                <a:gd name="connsiteY27" fmla="*/ 296334 h 4800600"/>
                <a:gd name="connsiteX28" fmla="*/ 2751667 w 4423100"/>
                <a:gd name="connsiteY28" fmla="*/ 169334 h 4800600"/>
                <a:gd name="connsiteX29" fmla="*/ 2785534 w 4423100"/>
                <a:gd name="connsiteY29" fmla="*/ 228601 h 4800600"/>
                <a:gd name="connsiteX30" fmla="*/ 2777067 w 4423100"/>
                <a:gd name="connsiteY30" fmla="*/ 211668 h 4800600"/>
                <a:gd name="connsiteX31" fmla="*/ 2768600 w 4423100"/>
                <a:gd name="connsiteY31" fmla="*/ 194734 h 4800600"/>
                <a:gd name="connsiteX32" fmla="*/ 2616200 w 4423100"/>
                <a:gd name="connsiteY32" fmla="*/ 0 h 4800600"/>
                <a:gd name="connsiteX0" fmla="*/ 0 w 4423100"/>
                <a:gd name="connsiteY0" fmla="*/ 4800600 h 4800600"/>
                <a:gd name="connsiteX1" fmla="*/ 50800 w 4423100"/>
                <a:gd name="connsiteY1" fmla="*/ 4580467 h 4800600"/>
                <a:gd name="connsiteX2" fmla="*/ 84667 w 4423100"/>
                <a:gd name="connsiteY2" fmla="*/ 4368800 h 4800600"/>
                <a:gd name="connsiteX3" fmla="*/ 152400 w 4423100"/>
                <a:gd name="connsiteY3" fmla="*/ 4157134 h 4800600"/>
                <a:gd name="connsiteX4" fmla="*/ 237067 w 4423100"/>
                <a:gd name="connsiteY4" fmla="*/ 3987800 h 4800600"/>
                <a:gd name="connsiteX5" fmla="*/ 431800 w 4423100"/>
                <a:gd name="connsiteY5" fmla="*/ 3725334 h 4800600"/>
                <a:gd name="connsiteX6" fmla="*/ 694267 w 4423100"/>
                <a:gd name="connsiteY6" fmla="*/ 3403600 h 4800600"/>
                <a:gd name="connsiteX7" fmla="*/ 829734 w 4423100"/>
                <a:gd name="connsiteY7" fmla="*/ 3268134 h 4800600"/>
                <a:gd name="connsiteX8" fmla="*/ 1210734 w 4423100"/>
                <a:gd name="connsiteY8" fmla="*/ 3014134 h 4800600"/>
                <a:gd name="connsiteX9" fmla="*/ 1456267 w 4423100"/>
                <a:gd name="connsiteY9" fmla="*/ 2836334 h 4800600"/>
                <a:gd name="connsiteX10" fmla="*/ 1735667 w 4423100"/>
                <a:gd name="connsiteY10" fmla="*/ 2726267 h 4800600"/>
                <a:gd name="connsiteX11" fmla="*/ 2040467 w 4423100"/>
                <a:gd name="connsiteY11" fmla="*/ 2641600 h 4800600"/>
                <a:gd name="connsiteX12" fmla="*/ 2277534 w 4423100"/>
                <a:gd name="connsiteY12" fmla="*/ 2548467 h 4800600"/>
                <a:gd name="connsiteX13" fmla="*/ 2785533 w 4423100"/>
                <a:gd name="connsiteY13" fmla="*/ 2429934 h 4800600"/>
                <a:gd name="connsiteX14" fmla="*/ 3200400 w 4423100"/>
                <a:gd name="connsiteY14" fmla="*/ 2336800 h 4800600"/>
                <a:gd name="connsiteX15" fmla="*/ 3683000 w 4423100"/>
                <a:gd name="connsiteY15" fmla="*/ 2294467 h 4800600"/>
                <a:gd name="connsiteX16" fmla="*/ 3962400 w 4423100"/>
                <a:gd name="connsiteY16" fmla="*/ 2235200 h 4800600"/>
                <a:gd name="connsiteX17" fmla="*/ 4199467 w 4423100"/>
                <a:gd name="connsiteY17" fmla="*/ 2133600 h 4800600"/>
                <a:gd name="connsiteX18" fmla="*/ 4368800 w 4423100"/>
                <a:gd name="connsiteY18" fmla="*/ 1862666 h 4800600"/>
                <a:gd name="connsiteX19" fmla="*/ 4419601 w 4423100"/>
                <a:gd name="connsiteY19" fmla="*/ 1642534 h 4800600"/>
                <a:gd name="connsiteX20" fmla="*/ 4394200 w 4423100"/>
                <a:gd name="connsiteY20" fmla="*/ 1405467 h 4800600"/>
                <a:gd name="connsiteX21" fmla="*/ 4199468 w 4423100"/>
                <a:gd name="connsiteY21" fmla="*/ 1159934 h 4800600"/>
                <a:gd name="connsiteX22" fmla="*/ 3937000 w 4423100"/>
                <a:gd name="connsiteY22" fmla="*/ 973667 h 4800600"/>
                <a:gd name="connsiteX23" fmla="*/ 3716867 w 4423100"/>
                <a:gd name="connsiteY23" fmla="*/ 872067 h 4800600"/>
                <a:gd name="connsiteX24" fmla="*/ 3513667 w 4423100"/>
                <a:gd name="connsiteY24" fmla="*/ 778934 h 4800600"/>
                <a:gd name="connsiteX25" fmla="*/ 3310467 w 4423100"/>
                <a:gd name="connsiteY25" fmla="*/ 643467 h 4800600"/>
                <a:gd name="connsiteX26" fmla="*/ 2971800 w 4423100"/>
                <a:gd name="connsiteY26" fmla="*/ 431800 h 4800600"/>
                <a:gd name="connsiteX27" fmla="*/ 2878667 w 4423100"/>
                <a:gd name="connsiteY27" fmla="*/ 296334 h 4800600"/>
                <a:gd name="connsiteX28" fmla="*/ 2751667 w 4423100"/>
                <a:gd name="connsiteY28" fmla="*/ 169334 h 4800600"/>
                <a:gd name="connsiteX29" fmla="*/ 2785534 w 4423100"/>
                <a:gd name="connsiteY29" fmla="*/ 228601 h 4800600"/>
                <a:gd name="connsiteX30" fmla="*/ 2777067 w 4423100"/>
                <a:gd name="connsiteY30" fmla="*/ 211668 h 4800600"/>
                <a:gd name="connsiteX31" fmla="*/ 2616200 w 4423100"/>
                <a:gd name="connsiteY31" fmla="*/ 59267 h 4800600"/>
                <a:gd name="connsiteX32" fmla="*/ 2616200 w 4423100"/>
                <a:gd name="connsiteY32" fmla="*/ 0 h 4800600"/>
                <a:gd name="connsiteX0" fmla="*/ 0 w 4423100"/>
                <a:gd name="connsiteY0" fmla="*/ 4800600 h 4800600"/>
                <a:gd name="connsiteX1" fmla="*/ 50800 w 4423100"/>
                <a:gd name="connsiteY1" fmla="*/ 4580467 h 4800600"/>
                <a:gd name="connsiteX2" fmla="*/ 84667 w 4423100"/>
                <a:gd name="connsiteY2" fmla="*/ 4368800 h 4800600"/>
                <a:gd name="connsiteX3" fmla="*/ 152400 w 4423100"/>
                <a:gd name="connsiteY3" fmla="*/ 4157134 h 4800600"/>
                <a:gd name="connsiteX4" fmla="*/ 237067 w 4423100"/>
                <a:gd name="connsiteY4" fmla="*/ 3987800 h 4800600"/>
                <a:gd name="connsiteX5" fmla="*/ 431800 w 4423100"/>
                <a:gd name="connsiteY5" fmla="*/ 3725334 h 4800600"/>
                <a:gd name="connsiteX6" fmla="*/ 694267 w 4423100"/>
                <a:gd name="connsiteY6" fmla="*/ 3403600 h 4800600"/>
                <a:gd name="connsiteX7" fmla="*/ 829734 w 4423100"/>
                <a:gd name="connsiteY7" fmla="*/ 3268134 h 4800600"/>
                <a:gd name="connsiteX8" fmla="*/ 1210734 w 4423100"/>
                <a:gd name="connsiteY8" fmla="*/ 3014134 h 4800600"/>
                <a:gd name="connsiteX9" fmla="*/ 1456267 w 4423100"/>
                <a:gd name="connsiteY9" fmla="*/ 2836334 h 4800600"/>
                <a:gd name="connsiteX10" fmla="*/ 1735667 w 4423100"/>
                <a:gd name="connsiteY10" fmla="*/ 2726267 h 4800600"/>
                <a:gd name="connsiteX11" fmla="*/ 2040467 w 4423100"/>
                <a:gd name="connsiteY11" fmla="*/ 2641600 h 4800600"/>
                <a:gd name="connsiteX12" fmla="*/ 2277534 w 4423100"/>
                <a:gd name="connsiteY12" fmla="*/ 2548467 h 4800600"/>
                <a:gd name="connsiteX13" fmla="*/ 2785533 w 4423100"/>
                <a:gd name="connsiteY13" fmla="*/ 2429934 h 4800600"/>
                <a:gd name="connsiteX14" fmla="*/ 3200400 w 4423100"/>
                <a:gd name="connsiteY14" fmla="*/ 2336800 h 4800600"/>
                <a:gd name="connsiteX15" fmla="*/ 3683000 w 4423100"/>
                <a:gd name="connsiteY15" fmla="*/ 2294467 h 4800600"/>
                <a:gd name="connsiteX16" fmla="*/ 3962400 w 4423100"/>
                <a:gd name="connsiteY16" fmla="*/ 2235200 h 4800600"/>
                <a:gd name="connsiteX17" fmla="*/ 4199467 w 4423100"/>
                <a:gd name="connsiteY17" fmla="*/ 2133600 h 4800600"/>
                <a:gd name="connsiteX18" fmla="*/ 4368800 w 4423100"/>
                <a:gd name="connsiteY18" fmla="*/ 1862666 h 4800600"/>
                <a:gd name="connsiteX19" fmla="*/ 4419601 w 4423100"/>
                <a:gd name="connsiteY19" fmla="*/ 1642534 h 4800600"/>
                <a:gd name="connsiteX20" fmla="*/ 4394200 w 4423100"/>
                <a:gd name="connsiteY20" fmla="*/ 1405467 h 4800600"/>
                <a:gd name="connsiteX21" fmla="*/ 4199468 w 4423100"/>
                <a:gd name="connsiteY21" fmla="*/ 1159934 h 4800600"/>
                <a:gd name="connsiteX22" fmla="*/ 3937000 w 4423100"/>
                <a:gd name="connsiteY22" fmla="*/ 973667 h 4800600"/>
                <a:gd name="connsiteX23" fmla="*/ 3716867 w 4423100"/>
                <a:gd name="connsiteY23" fmla="*/ 872067 h 4800600"/>
                <a:gd name="connsiteX24" fmla="*/ 3513667 w 4423100"/>
                <a:gd name="connsiteY24" fmla="*/ 778934 h 4800600"/>
                <a:gd name="connsiteX25" fmla="*/ 3310467 w 4423100"/>
                <a:gd name="connsiteY25" fmla="*/ 643467 h 4800600"/>
                <a:gd name="connsiteX26" fmla="*/ 2971800 w 4423100"/>
                <a:gd name="connsiteY26" fmla="*/ 431800 h 4800600"/>
                <a:gd name="connsiteX27" fmla="*/ 2878667 w 4423100"/>
                <a:gd name="connsiteY27" fmla="*/ 296334 h 4800600"/>
                <a:gd name="connsiteX28" fmla="*/ 2616200 w 4423100"/>
                <a:gd name="connsiteY28" fmla="*/ 33867 h 4800600"/>
                <a:gd name="connsiteX29" fmla="*/ 2785534 w 4423100"/>
                <a:gd name="connsiteY29" fmla="*/ 228601 h 4800600"/>
                <a:gd name="connsiteX30" fmla="*/ 2777067 w 4423100"/>
                <a:gd name="connsiteY30" fmla="*/ 211668 h 4800600"/>
                <a:gd name="connsiteX31" fmla="*/ 2616200 w 4423100"/>
                <a:gd name="connsiteY31" fmla="*/ 59267 h 4800600"/>
                <a:gd name="connsiteX32" fmla="*/ 2616200 w 4423100"/>
                <a:gd name="connsiteY32" fmla="*/ 0 h 4800600"/>
                <a:gd name="connsiteX0" fmla="*/ 0 w 4423100"/>
                <a:gd name="connsiteY0" fmla="*/ 4800600 h 4800600"/>
                <a:gd name="connsiteX1" fmla="*/ 50800 w 4423100"/>
                <a:gd name="connsiteY1" fmla="*/ 4580467 h 4800600"/>
                <a:gd name="connsiteX2" fmla="*/ 84667 w 4423100"/>
                <a:gd name="connsiteY2" fmla="*/ 4368800 h 4800600"/>
                <a:gd name="connsiteX3" fmla="*/ 152400 w 4423100"/>
                <a:gd name="connsiteY3" fmla="*/ 4157134 h 4800600"/>
                <a:gd name="connsiteX4" fmla="*/ 237067 w 4423100"/>
                <a:gd name="connsiteY4" fmla="*/ 3987800 h 4800600"/>
                <a:gd name="connsiteX5" fmla="*/ 431800 w 4423100"/>
                <a:gd name="connsiteY5" fmla="*/ 3725334 h 4800600"/>
                <a:gd name="connsiteX6" fmla="*/ 694267 w 4423100"/>
                <a:gd name="connsiteY6" fmla="*/ 3403600 h 4800600"/>
                <a:gd name="connsiteX7" fmla="*/ 829734 w 4423100"/>
                <a:gd name="connsiteY7" fmla="*/ 3268134 h 4800600"/>
                <a:gd name="connsiteX8" fmla="*/ 1210734 w 4423100"/>
                <a:gd name="connsiteY8" fmla="*/ 3014134 h 4800600"/>
                <a:gd name="connsiteX9" fmla="*/ 1456267 w 4423100"/>
                <a:gd name="connsiteY9" fmla="*/ 2836334 h 4800600"/>
                <a:gd name="connsiteX10" fmla="*/ 1735667 w 4423100"/>
                <a:gd name="connsiteY10" fmla="*/ 2726267 h 4800600"/>
                <a:gd name="connsiteX11" fmla="*/ 2040467 w 4423100"/>
                <a:gd name="connsiteY11" fmla="*/ 2641600 h 4800600"/>
                <a:gd name="connsiteX12" fmla="*/ 2277534 w 4423100"/>
                <a:gd name="connsiteY12" fmla="*/ 2548467 h 4800600"/>
                <a:gd name="connsiteX13" fmla="*/ 2785533 w 4423100"/>
                <a:gd name="connsiteY13" fmla="*/ 2429934 h 4800600"/>
                <a:gd name="connsiteX14" fmla="*/ 3200400 w 4423100"/>
                <a:gd name="connsiteY14" fmla="*/ 2336800 h 4800600"/>
                <a:gd name="connsiteX15" fmla="*/ 3683000 w 4423100"/>
                <a:gd name="connsiteY15" fmla="*/ 2294467 h 4800600"/>
                <a:gd name="connsiteX16" fmla="*/ 3962400 w 4423100"/>
                <a:gd name="connsiteY16" fmla="*/ 2235200 h 4800600"/>
                <a:gd name="connsiteX17" fmla="*/ 4199467 w 4423100"/>
                <a:gd name="connsiteY17" fmla="*/ 2133600 h 4800600"/>
                <a:gd name="connsiteX18" fmla="*/ 4368800 w 4423100"/>
                <a:gd name="connsiteY18" fmla="*/ 1862666 h 4800600"/>
                <a:gd name="connsiteX19" fmla="*/ 4419601 w 4423100"/>
                <a:gd name="connsiteY19" fmla="*/ 1642534 h 4800600"/>
                <a:gd name="connsiteX20" fmla="*/ 4394200 w 4423100"/>
                <a:gd name="connsiteY20" fmla="*/ 1405467 h 4800600"/>
                <a:gd name="connsiteX21" fmla="*/ 4199468 w 4423100"/>
                <a:gd name="connsiteY21" fmla="*/ 1159934 h 4800600"/>
                <a:gd name="connsiteX22" fmla="*/ 3937000 w 4423100"/>
                <a:gd name="connsiteY22" fmla="*/ 973667 h 4800600"/>
                <a:gd name="connsiteX23" fmla="*/ 3716867 w 4423100"/>
                <a:gd name="connsiteY23" fmla="*/ 872067 h 4800600"/>
                <a:gd name="connsiteX24" fmla="*/ 3513667 w 4423100"/>
                <a:gd name="connsiteY24" fmla="*/ 778934 h 4800600"/>
                <a:gd name="connsiteX25" fmla="*/ 3310467 w 4423100"/>
                <a:gd name="connsiteY25" fmla="*/ 643467 h 4800600"/>
                <a:gd name="connsiteX26" fmla="*/ 2971800 w 4423100"/>
                <a:gd name="connsiteY26" fmla="*/ 431800 h 4800600"/>
                <a:gd name="connsiteX27" fmla="*/ 2878667 w 4423100"/>
                <a:gd name="connsiteY27" fmla="*/ 296334 h 4800600"/>
                <a:gd name="connsiteX28" fmla="*/ 2616200 w 4423100"/>
                <a:gd name="connsiteY28" fmla="*/ 33867 h 4800600"/>
                <a:gd name="connsiteX29" fmla="*/ 2785534 w 4423100"/>
                <a:gd name="connsiteY29" fmla="*/ 228601 h 4800600"/>
                <a:gd name="connsiteX30" fmla="*/ 2641600 w 4423100"/>
                <a:gd name="connsiteY30" fmla="*/ 25401 h 4800600"/>
                <a:gd name="connsiteX31" fmla="*/ 2616200 w 4423100"/>
                <a:gd name="connsiteY31" fmla="*/ 59267 h 4800600"/>
                <a:gd name="connsiteX32" fmla="*/ 2616200 w 4423100"/>
                <a:gd name="connsiteY32" fmla="*/ 0 h 4800600"/>
                <a:gd name="connsiteX0" fmla="*/ 0 w 4423100"/>
                <a:gd name="connsiteY0" fmla="*/ 4809124 h 4809124"/>
                <a:gd name="connsiteX1" fmla="*/ 50800 w 4423100"/>
                <a:gd name="connsiteY1" fmla="*/ 4588991 h 4809124"/>
                <a:gd name="connsiteX2" fmla="*/ 84667 w 4423100"/>
                <a:gd name="connsiteY2" fmla="*/ 4377324 h 4809124"/>
                <a:gd name="connsiteX3" fmla="*/ 152400 w 4423100"/>
                <a:gd name="connsiteY3" fmla="*/ 4165658 h 4809124"/>
                <a:gd name="connsiteX4" fmla="*/ 237067 w 4423100"/>
                <a:gd name="connsiteY4" fmla="*/ 3996324 h 4809124"/>
                <a:gd name="connsiteX5" fmla="*/ 431800 w 4423100"/>
                <a:gd name="connsiteY5" fmla="*/ 3733858 h 4809124"/>
                <a:gd name="connsiteX6" fmla="*/ 694267 w 4423100"/>
                <a:gd name="connsiteY6" fmla="*/ 3412124 h 4809124"/>
                <a:gd name="connsiteX7" fmla="*/ 829734 w 4423100"/>
                <a:gd name="connsiteY7" fmla="*/ 3276658 h 4809124"/>
                <a:gd name="connsiteX8" fmla="*/ 1210734 w 4423100"/>
                <a:gd name="connsiteY8" fmla="*/ 3022658 h 4809124"/>
                <a:gd name="connsiteX9" fmla="*/ 1456267 w 4423100"/>
                <a:gd name="connsiteY9" fmla="*/ 2844858 h 4809124"/>
                <a:gd name="connsiteX10" fmla="*/ 1735667 w 4423100"/>
                <a:gd name="connsiteY10" fmla="*/ 2734791 h 4809124"/>
                <a:gd name="connsiteX11" fmla="*/ 2040467 w 4423100"/>
                <a:gd name="connsiteY11" fmla="*/ 2650124 h 4809124"/>
                <a:gd name="connsiteX12" fmla="*/ 2277534 w 4423100"/>
                <a:gd name="connsiteY12" fmla="*/ 2556991 h 4809124"/>
                <a:gd name="connsiteX13" fmla="*/ 2785533 w 4423100"/>
                <a:gd name="connsiteY13" fmla="*/ 2438458 h 4809124"/>
                <a:gd name="connsiteX14" fmla="*/ 3200400 w 4423100"/>
                <a:gd name="connsiteY14" fmla="*/ 2345324 h 4809124"/>
                <a:gd name="connsiteX15" fmla="*/ 3683000 w 4423100"/>
                <a:gd name="connsiteY15" fmla="*/ 2302991 h 4809124"/>
                <a:gd name="connsiteX16" fmla="*/ 3962400 w 4423100"/>
                <a:gd name="connsiteY16" fmla="*/ 2243724 h 4809124"/>
                <a:gd name="connsiteX17" fmla="*/ 4199467 w 4423100"/>
                <a:gd name="connsiteY17" fmla="*/ 2142124 h 4809124"/>
                <a:gd name="connsiteX18" fmla="*/ 4368800 w 4423100"/>
                <a:gd name="connsiteY18" fmla="*/ 1871190 h 4809124"/>
                <a:gd name="connsiteX19" fmla="*/ 4419601 w 4423100"/>
                <a:gd name="connsiteY19" fmla="*/ 1651058 h 4809124"/>
                <a:gd name="connsiteX20" fmla="*/ 4394200 w 4423100"/>
                <a:gd name="connsiteY20" fmla="*/ 1413991 h 4809124"/>
                <a:gd name="connsiteX21" fmla="*/ 4199468 w 4423100"/>
                <a:gd name="connsiteY21" fmla="*/ 1168458 h 4809124"/>
                <a:gd name="connsiteX22" fmla="*/ 3937000 w 4423100"/>
                <a:gd name="connsiteY22" fmla="*/ 982191 h 4809124"/>
                <a:gd name="connsiteX23" fmla="*/ 3716867 w 4423100"/>
                <a:gd name="connsiteY23" fmla="*/ 880591 h 4809124"/>
                <a:gd name="connsiteX24" fmla="*/ 3513667 w 4423100"/>
                <a:gd name="connsiteY24" fmla="*/ 787458 h 4809124"/>
                <a:gd name="connsiteX25" fmla="*/ 3310467 w 4423100"/>
                <a:gd name="connsiteY25" fmla="*/ 651991 h 4809124"/>
                <a:gd name="connsiteX26" fmla="*/ 2971800 w 4423100"/>
                <a:gd name="connsiteY26" fmla="*/ 440324 h 4809124"/>
                <a:gd name="connsiteX27" fmla="*/ 2878667 w 4423100"/>
                <a:gd name="connsiteY27" fmla="*/ 304858 h 4809124"/>
                <a:gd name="connsiteX28" fmla="*/ 2616200 w 4423100"/>
                <a:gd name="connsiteY28" fmla="*/ 42391 h 4809124"/>
                <a:gd name="connsiteX29" fmla="*/ 2607734 w 4423100"/>
                <a:gd name="connsiteY29" fmla="*/ 59 h 4809124"/>
                <a:gd name="connsiteX30" fmla="*/ 2641600 w 4423100"/>
                <a:gd name="connsiteY30" fmla="*/ 33925 h 4809124"/>
                <a:gd name="connsiteX31" fmla="*/ 2616200 w 4423100"/>
                <a:gd name="connsiteY31" fmla="*/ 67791 h 4809124"/>
                <a:gd name="connsiteX32" fmla="*/ 2616200 w 4423100"/>
                <a:gd name="connsiteY32" fmla="*/ 8524 h 4809124"/>
                <a:gd name="connsiteX0" fmla="*/ 0 w 4423100"/>
                <a:gd name="connsiteY0" fmla="*/ 4809124 h 4809124"/>
                <a:gd name="connsiteX1" fmla="*/ 50800 w 4423100"/>
                <a:gd name="connsiteY1" fmla="*/ 4588991 h 4809124"/>
                <a:gd name="connsiteX2" fmla="*/ 84667 w 4423100"/>
                <a:gd name="connsiteY2" fmla="*/ 4377324 h 4809124"/>
                <a:gd name="connsiteX3" fmla="*/ 152400 w 4423100"/>
                <a:gd name="connsiteY3" fmla="*/ 4165658 h 4809124"/>
                <a:gd name="connsiteX4" fmla="*/ 237067 w 4423100"/>
                <a:gd name="connsiteY4" fmla="*/ 3996324 h 4809124"/>
                <a:gd name="connsiteX5" fmla="*/ 431800 w 4423100"/>
                <a:gd name="connsiteY5" fmla="*/ 3733858 h 4809124"/>
                <a:gd name="connsiteX6" fmla="*/ 694267 w 4423100"/>
                <a:gd name="connsiteY6" fmla="*/ 3412124 h 4809124"/>
                <a:gd name="connsiteX7" fmla="*/ 829734 w 4423100"/>
                <a:gd name="connsiteY7" fmla="*/ 3276658 h 4809124"/>
                <a:gd name="connsiteX8" fmla="*/ 1210734 w 4423100"/>
                <a:gd name="connsiteY8" fmla="*/ 3022658 h 4809124"/>
                <a:gd name="connsiteX9" fmla="*/ 1456267 w 4423100"/>
                <a:gd name="connsiteY9" fmla="*/ 2844858 h 4809124"/>
                <a:gd name="connsiteX10" fmla="*/ 1735667 w 4423100"/>
                <a:gd name="connsiteY10" fmla="*/ 2734791 h 4809124"/>
                <a:gd name="connsiteX11" fmla="*/ 2040467 w 4423100"/>
                <a:gd name="connsiteY11" fmla="*/ 2650124 h 4809124"/>
                <a:gd name="connsiteX12" fmla="*/ 2277534 w 4423100"/>
                <a:gd name="connsiteY12" fmla="*/ 2556991 h 4809124"/>
                <a:gd name="connsiteX13" fmla="*/ 2785533 w 4423100"/>
                <a:gd name="connsiteY13" fmla="*/ 2438458 h 4809124"/>
                <a:gd name="connsiteX14" fmla="*/ 3200400 w 4423100"/>
                <a:gd name="connsiteY14" fmla="*/ 2345324 h 4809124"/>
                <a:gd name="connsiteX15" fmla="*/ 3683000 w 4423100"/>
                <a:gd name="connsiteY15" fmla="*/ 2302991 h 4809124"/>
                <a:gd name="connsiteX16" fmla="*/ 3962400 w 4423100"/>
                <a:gd name="connsiteY16" fmla="*/ 2243724 h 4809124"/>
                <a:gd name="connsiteX17" fmla="*/ 4199467 w 4423100"/>
                <a:gd name="connsiteY17" fmla="*/ 2142124 h 4809124"/>
                <a:gd name="connsiteX18" fmla="*/ 4368800 w 4423100"/>
                <a:gd name="connsiteY18" fmla="*/ 1871190 h 4809124"/>
                <a:gd name="connsiteX19" fmla="*/ 4419601 w 4423100"/>
                <a:gd name="connsiteY19" fmla="*/ 1651058 h 4809124"/>
                <a:gd name="connsiteX20" fmla="*/ 4394200 w 4423100"/>
                <a:gd name="connsiteY20" fmla="*/ 1413991 h 4809124"/>
                <a:gd name="connsiteX21" fmla="*/ 4199468 w 4423100"/>
                <a:gd name="connsiteY21" fmla="*/ 1168458 h 4809124"/>
                <a:gd name="connsiteX22" fmla="*/ 3937000 w 4423100"/>
                <a:gd name="connsiteY22" fmla="*/ 982191 h 4809124"/>
                <a:gd name="connsiteX23" fmla="*/ 3716867 w 4423100"/>
                <a:gd name="connsiteY23" fmla="*/ 880591 h 4809124"/>
                <a:gd name="connsiteX24" fmla="*/ 3513667 w 4423100"/>
                <a:gd name="connsiteY24" fmla="*/ 787458 h 4809124"/>
                <a:gd name="connsiteX25" fmla="*/ 3310467 w 4423100"/>
                <a:gd name="connsiteY25" fmla="*/ 651991 h 4809124"/>
                <a:gd name="connsiteX26" fmla="*/ 2971800 w 4423100"/>
                <a:gd name="connsiteY26" fmla="*/ 440324 h 4809124"/>
                <a:gd name="connsiteX27" fmla="*/ 2878667 w 4423100"/>
                <a:gd name="connsiteY27" fmla="*/ 304858 h 4809124"/>
                <a:gd name="connsiteX28" fmla="*/ 2616200 w 4423100"/>
                <a:gd name="connsiteY28" fmla="*/ 42391 h 4809124"/>
                <a:gd name="connsiteX29" fmla="*/ 2607734 w 4423100"/>
                <a:gd name="connsiteY29" fmla="*/ 59 h 4809124"/>
                <a:gd name="connsiteX30" fmla="*/ 2641600 w 4423100"/>
                <a:gd name="connsiteY30" fmla="*/ 33925 h 4809124"/>
                <a:gd name="connsiteX31" fmla="*/ 2616200 w 4423100"/>
                <a:gd name="connsiteY31" fmla="*/ 67791 h 4809124"/>
                <a:gd name="connsiteX0" fmla="*/ 0 w 4423100"/>
                <a:gd name="connsiteY0" fmla="*/ 4811413 h 4811413"/>
                <a:gd name="connsiteX1" fmla="*/ 50800 w 4423100"/>
                <a:gd name="connsiteY1" fmla="*/ 4591280 h 4811413"/>
                <a:gd name="connsiteX2" fmla="*/ 84667 w 4423100"/>
                <a:gd name="connsiteY2" fmla="*/ 4379613 h 4811413"/>
                <a:gd name="connsiteX3" fmla="*/ 152400 w 4423100"/>
                <a:gd name="connsiteY3" fmla="*/ 4167947 h 4811413"/>
                <a:gd name="connsiteX4" fmla="*/ 237067 w 4423100"/>
                <a:gd name="connsiteY4" fmla="*/ 3998613 h 4811413"/>
                <a:gd name="connsiteX5" fmla="*/ 431800 w 4423100"/>
                <a:gd name="connsiteY5" fmla="*/ 3736147 h 4811413"/>
                <a:gd name="connsiteX6" fmla="*/ 694267 w 4423100"/>
                <a:gd name="connsiteY6" fmla="*/ 3414413 h 4811413"/>
                <a:gd name="connsiteX7" fmla="*/ 829734 w 4423100"/>
                <a:gd name="connsiteY7" fmla="*/ 3278947 h 4811413"/>
                <a:gd name="connsiteX8" fmla="*/ 1210734 w 4423100"/>
                <a:gd name="connsiteY8" fmla="*/ 3024947 h 4811413"/>
                <a:gd name="connsiteX9" fmla="*/ 1456267 w 4423100"/>
                <a:gd name="connsiteY9" fmla="*/ 2847147 h 4811413"/>
                <a:gd name="connsiteX10" fmla="*/ 1735667 w 4423100"/>
                <a:gd name="connsiteY10" fmla="*/ 2737080 h 4811413"/>
                <a:gd name="connsiteX11" fmla="*/ 2040467 w 4423100"/>
                <a:gd name="connsiteY11" fmla="*/ 2652413 h 4811413"/>
                <a:gd name="connsiteX12" fmla="*/ 2277534 w 4423100"/>
                <a:gd name="connsiteY12" fmla="*/ 2559280 h 4811413"/>
                <a:gd name="connsiteX13" fmla="*/ 2785533 w 4423100"/>
                <a:gd name="connsiteY13" fmla="*/ 2440747 h 4811413"/>
                <a:gd name="connsiteX14" fmla="*/ 3200400 w 4423100"/>
                <a:gd name="connsiteY14" fmla="*/ 2347613 h 4811413"/>
                <a:gd name="connsiteX15" fmla="*/ 3683000 w 4423100"/>
                <a:gd name="connsiteY15" fmla="*/ 2305280 h 4811413"/>
                <a:gd name="connsiteX16" fmla="*/ 3962400 w 4423100"/>
                <a:gd name="connsiteY16" fmla="*/ 2246013 h 4811413"/>
                <a:gd name="connsiteX17" fmla="*/ 4199467 w 4423100"/>
                <a:gd name="connsiteY17" fmla="*/ 2144413 h 4811413"/>
                <a:gd name="connsiteX18" fmla="*/ 4368800 w 4423100"/>
                <a:gd name="connsiteY18" fmla="*/ 1873479 h 4811413"/>
                <a:gd name="connsiteX19" fmla="*/ 4419601 w 4423100"/>
                <a:gd name="connsiteY19" fmla="*/ 1653347 h 4811413"/>
                <a:gd name="connsiteX20" fmla="*/ 4394200 w 4423100"/>
                <a:gd name="connsiteY20" fmla="*/ 1416280 h 4811413"/>
                <a:gd name="connsiteX21" fmla="*/ 4199468 w 4423100"/>
                <a:gd name="connsiteY21" fmla="*/ 1170747 h 4811413"/>
                <a:gd name="connsiteX22" fmla="*/ 3937000 w 4423100"/>
                <a:gd name="connsiteY22" fmla="*/ 984480 h 4811413"/>
                <a:gd name="connsiteX23" fmla="*/ 3716867 w 4423100"/>
                <a:gd name="connsiteY23" fmla="*/ 882880 h 4811413"/>
                <a:gd name="connsiteX24" fmla="*/ 3513667 w 4423100"/>
                <a:gd name="connsiteY24" fmla="*/ 789747 h 4811413"/>
                <a:gd name="connsiteX25" fmla="*/ 3310467 w 4423100"/>
                <a:gd name="connsiteY25" fmla="*/ 654280 h 4811413"/>
                <a:gd name="connsiteX26" fmla="*/ 2971800 w 4423100"/>
                <a:gd name="connsiteY26" fmla="*/ 442613 h 4811413"/>
                <a:gd name="connsiteX27" fmla="*/ 2878667 w 4423100"/>
                <a:gd name="connsiteY27" fmla="*/ 307147 h 4811413"/>
                <a:gd name="connsiteX28" fmla="*/ 2616200 w 4423100"/>
                <a:gd name="connsiteY28" fmla="*/ 44680 h 4811413"/>
                <a:gd name="connsiteX29" fmla="*/ 2607734 w 4423100"/>
                <a:gd name="connsiteY29" fmla="*/ 2348 h 4811413"/>
                <a:gd name="connsiteX30" fmla="*/ 2616200 w 4423100"/>
                <a:gd name="connsiteY30" fmla="*/ 70080 h 4811413"/>
                <a:gd name="connsiteX0" fmla="*/ 0 w 4423100"/>
                <a:gd name="connsiteY0" fmla="*/ 4811413 h 4811413"/>
                <a:gd name="connsiteX1" fmla="*/ 50800 w 4423100"/>
                <a:gd name="connsiteY1" fmla="*/ 4591280 h 4811413"/>
                <a:gd name="connsiteX2" fmla="*/ 84667 w 4423100"/>
                <a:gd name="connsiteY2" fmla="*/ 4379613 h 4811413"/>
                <a:gd name="connsiteX3" fmla="*/ 152400 w 4423100"/>
                <a:gd name="connsiteY3" fmla="*/ 4167947 h 4811413"/>
                <a:gd name="connsiteX4" fmla="*/ 237067 w 4423100"/>
                <a:gd name="connsiteY4" fmla="*/ 3998613 h 4811413"/>
                <a:gd name="connsiteX5" fmla="*/ 431800 w 4423100"/>
                <a:gd name="connsiteY5" fmla="*/ 3736147 h 4811413"/>
                <a:gd name="connsiteX6" fmla="*/ 694267 w 4423100"/>
                <a:gd name="connsiteY6" fmla="*/ 3414413 h 4811413"/>
                <a:gd name="connsiteX7" fmla="*/ 829734 w 4423100"/>
                <a:gd name="connsiteY7" fmla="*/ 3278947 h 4811413"/>
                <a:gd name="connsiteX8" fmla="*/ 1210734 w 4423100"/>
                <a:gd name="connsiteY8" fmla="*/ 3024947 h 4811413"/>
                <a:gd name="connsiteX9" fmla="*/ 1456267 w 4423100"/>
                <a:gd name="connsiteY9" fmla="*/ 2847147 h 4811413"/>
                <a:gd name="connsiteX10" fmla="*/ 1735667 w 4423100"/>
                <a:gd name="connsiteY10" fmla="*/ 2737080 h 4811413"/>
                <a:gd name="connsiteX11" fmla="*/ 2040467 w 4423100"/>
                <a:gd name="connsiteY11" fmla="*/ 2652413 h 4811413"/>
                <a:gd name="connsiteX12" fmla="*/ 2277534 w 4423100"/>
                <a:gd name="connsiteY12" fmla="*/ 2559280 h 4811413"/>
                <a:gd name="connsiteX13" fmla="*/ 2785533 w 4423100"/>
                <a:gd name="connsiteY13" fmla="*/ 2440747 h 4811413"/>
                <a:gd name="connsiteX14" fmla="*/ 3200400 w 4423100"/>
                <a:gd name="connsiteY14" fmla="*/ 2347613 h 4811413"/>
                <a:gd name="connsiteX15" fmla="*/ 3683000 w 4423100"/>
                <a:gd name="connsiteY15" fmla="*/ 2305280 h 4811413"/>
                <a:gd name="connsiteX16" fmla="*/ 3962400 w 4423100"/>
                <a:gd name="connsiteY16" fmla="*/ 2246013 h 4811413"/>
                <a:gd name="connsiteX17" fmla="*/ 4199467 w 4423100"/>
                <a:gd name="connsiteY17" fmla="*/ 2144413 h 4811413"/>
                <a:gd name="connsiteX18" fmla="*/ 4368800 w 4423100"/>
                <a:gd name="connsiteY18" fmla="*/ 1873479 h 4811413"/>
                <a:gd name="connsiteX19" fmla="*/ 4419601 w 4423100"/>
                <a:gd name="connsiteY19" fmla="*/ 1653347 h 4811413"/>
                <a:gd name="connsiteX20" fmla="*/ 4394200 w 4423100"/>
                <a:gd name="connsiteY20" fmla="*/ 1416280 h 4811413"/>
                <a:gd name="connsiteX21" fmla="*/ 4199468 w 4423100"/>
                <a:gd name="connsiteY21" fmla="*/ 1170747 h 4811413"/>
                <a:gd name="connsiteX22" fmla="*/ 3937000 w 4423100"/>
                <a:gd name="connsiteY22" fmla="*/ 984480 h 4811413"/>
                <a:gd name="connsiteX23" fmla="*/ 3716867 w 4423100"/>
                <a:gd name="connsiteY23" fmla="*/ 882880 h 4811413"/>
                <a:gd name="connsiteX24" fmla="*/ 3513667 w 4423100"/>
                <a:gd name="connsiteY24" fmla="*/ 789747 h 4811413"/>
                <a:gd name="connsiteX25" fmla="*/ 3310467 w 4423100"/>
                <a:gd name="connsiteY25" fmla="*/ 654280 h 4811413"/>
                <a:gd name="connsiteX26" fmla="*/ 2971800 w 4423100"/>
                <a:gd name="connsiteY26" fmla="*/ 442613 h 4811413"/>
                <a:gd name="connsiteX27" fmla="*/ 2878667 w 4423100"/>
                <a:gd name="connsiteY27" fmla="*/ 307147 h 4811413"/>
                <a:gd name="connsiteX28" fmla="*/ 2616200 w 4423100"/>
                <a:gd name="connsiteY28" fmla="*/ 44680 h 4811413"/>
                <a:gd name="connsiteX29" fmla="*/ 2607734 w 4423100"/>
                <a:gd name="connsiteY29" fmla="*/ 2348 h 4811413"/>
                <a:gd name="connsiteX0" fmla="*/ 0 w 4423100"/>
                <a:gd name="connsiteY0" fmla="*/ 4809065 h 4809065"/>
                <a:gd name="connsiteX1" fmla="*/ 50800 w 4423100"/>
                <a:gd name="connsiteY1" fmla="*/ 4588932 h 4809065"/>
                <a:gd name="connsiteX2" fmla="*/ 84667 w 4423100"/>
                <a:gd name="connsiteY2" fmla="*/ 4377265 h 4809065"/>
                <a:gd name="connsiteX3" fmla="*/ 152400 w 4423100"/>
                <a:gd name="connsiteY3" fmla="*/ 4165599 h 4809065"/>
                <a:gd name="connsiteX4" fmla="*/ 237067 w 4423100"/>
                <a:gd name="connsiteY4" fmla="*/ 3996265 h 4809065"/>
                <a:gd name="connsiteX5" fmla="*/ 431800 w 4423100"/>
                <a:gd name="connsiteY5" fmla="*/ 3733799 h 4809065"/>
                <a:gd name="connsiteX6" fmla="*/ 694267 w 4423100"/>
                <a:gd name="connsiteY6" fmla="*/ 3412065 h 4809065"/>
                <a:gd name="connsiteX7" fmla="*/ 829734 w 4423100"/>
                <a:gd name="connsiteY7" fmla="*/ 3276599 h 4809065"/>
                <a:gd name="connsiteX8" fmla="*/ 1210734 w 4423100"/>
                <a:gd name="connsiteY8" fmla="*/ 3022599 h 4809065"/>
                <a:gd name="connsiteX9" fmla="*/ 1456267 w 4423100"/>
                <a:gd name="connsiteY9" fmla="*/ 2844799 h 4809065"/>
                <a:gd name="connsiteX10" fmla="*/ 1735667 w 4423100"/>
                <a:gd name="connsiteY10" fmla="*/ 2734732 h 4809065"/>
                <a:gd name="connsiteX11" fmla="*/ 2040467 w 4423100"/>
                <a:gd name="connsiteY11" fmla="*/ 2650065 h 4809065"/>
                <a:gd name="connsiteX12" fmla="*/ 2277534 w 4423100"/>
                <a:gd name="connsiteY12" fmla="*/ 2556932 h 4809065"/>
                <a:gd name="connsiteX13" fmla="*/ 2785533 w 4423100"/>
                <a:gd name="connsiteY13" fmla="*/ 2438399 h 4809065"/>
                <a:gd name="connsiteX14" fmla="*/ 3200400 w 4423100"/>
                <a:gd name="connsiteY14" fmla="*/ 2345265 h 4809065"/>
                <a:gd name="connsiteX15" fmla="*/ 3683000 w 4423100"/>
                <a:gd name="connsiteY15" fmla="*/ 2302932 h 4809065"/>
                <a:gd name="connsiteX16" fmla="*/ 3962400 w 4423100"/>
                <a:gd name="connsiteY16" fmla="*/ 2243665 h 4809065"/>
                <a:gd name="connsiteX17" fmla="*/ 4199467 w 4423100"/>
                <a:gd name="connsiteY17" fmla="*/ 2142065 h 4809065"/>
                <a:gd name="connsiteX18" fmla="*/ 4368800 w 4423100"/>
                <a:gd name="connsiteY18" fmla="*/ 1871131 h 4809065"/>
                <a:gd name="connsiteX19" fmla="*/ 4419601 w 4423100"/>
                <a:gd name="connsiteY19" fmla="*/ 1650999 h 4809065"/>
                <a:gd name="connsiteX20" fmla="*/ 4394200 w 4423100"/>
                <a:gd name="connsiteY20" fmla="*/ 1413932 h 4809065"/>
                <a:gd name="connsiteX21" fmla="*/ 4199468 w 4423100"/>
                <a:gd name="connsiteY21" fmla="*/ 1168399 h 4809065"/>
                <a:gd name="connsiteX22" fmla="*/ 3937000 w 4423100"/>
                <a:gd name="connsiteY22" fmla="*/ 982132 h 4809065"/>
                <a:gd name="connsiteX23" fmla="*/ 3716867 w 4423100"/>
                <a:gd name="connsiteY23" fmla="*/ 880532 h 4809065"/>
                <a:gd name="connsiteX24" fmla="*/ 3513667 w 4423100"/>
                <a:gd name="connsiteY24" fmla="*/ 787399 h 4809065"/>
                <a:gd name="connsiteX25" fmla="*/ 3310467 w 4423100"/>
                <a:gd name="connsiteY25" fmla="*/ 651932 h 4809065"/>
                <a:gd name="connsiteX26" fmla="*/ 2971800 w 4423100"/>
                <a:gd name="connsiteY26" fmla="*/ 440265 h 4809065"/>
                <a:gd name="connsiteX27" fmla="*/ 2878667 w 4423100"/>
                <a:gd name="connsiteY27" fmla="*/ 304799 h 4809065"/>
                <a:gd name="connsiteX28" fmla="*/ 2607734 w 4423100"/>
                <a:gd name="connsiteY28" fmla="*/ 0 h 4809065"/>
                <a:gd name="connsiteX0" fmla="*/ 0 w 4423100"/>
                <a:gd name="connsiteY0" fmla="*/ 4851399 h 4851399"/>
                <a:gd name="connsiteX1" fmla="*/ 50800 w 4423100"/>
                <a:gd name="connsiteY1" fmla="*/ 4631266 h 4851399"/>
                <a:gd name="connsiteX2" fmla="*/ 84667 w 4423100"/>
                <a:gd name="connsiteY2" fmla="*/ 4419599 h 4851399"/>
                <a:gd name="connsiteX3" fmla="*/ 152400 w 4423100"/>
                <a:gd name="connsiteY3" fmla="*/ 4207933 h 4851399"/>
                <a:gd name="connsiteX4" fmla="*/ 237067 w 4423100"/>
                <a:gd name="connsiteY4" fmla="*/ 4038599 h 4851399"/>
                <a:gd name="connsiteX5" fmla="*/ 431800 w 4423100"/>
                <a:gd name="connsiteY5" fmla="*/ 3776133 h 4851399"/>
                <a:gd name="connsiteX6" fmla="*/ 694267 w 4423100"/>
                <a:gd name="connsiteY6" fmla="*/ 3454399 h 4851399"/>
                <a:gd name="connsiteX7" fmla="*/ 829734 w 4423100"/>
                <a:gd name="connsiteY7" fmla="*/ 3318933 h 4851399"/>
                <a:gd name="connsiteX8" fmla="*/ 1210734 w 4423100"/>
                <a:gd name="connsiteY8" fmla="*/ 3064933 h 4851399"/>
                <a:gd name="connsiteX9" fmla="*/ 1456267 w 4423100"/>
                <a:gd name="connsiteY9" fmla="*/ 2887133 h 4851399"/>
                <a:gd name="connsiteX10" fmla="*/ 1735667 w 4423100"/>
                <a:gd name="connsiteY10" fmla="*/ 2777066 h 4851399"/>
                <a:gd name="connsiteX11" fmla="*/ 2040467 w 4423100"/>
                <a:gd name="connsiteY11" fmla="*/ 2692399 h 4851399"/>
                <a:gd name="connsiteX12" fmla="*/ 2277534 w 4423100"/>
                <a:gd name="connsiteY12" fmla="*/ 2599266 h 4851399"/>
                <a:gd name="connsiteX13" fmla="*/ 2785533 w 4423100"/>
                <a:gd name="connsiteY13" fmla="*/ 2480733 h 4851399"/>
                <a:gd name="connsiteX14" fmla="*/ 3200400 w 4423100"/>
                <a:gd name="connsiteY14" fmla="*/ 2387599 h 4851399"/>
                <a:gd name="connsiteX15" fmla="*/ 3683000 w 4423100"/>
                <a:gd name="connsiteY15" fmla="*/ 2345266 h 4851399"/>
                <a:gd name="connsiteX16" fmla="*/ 3962400 w 4423100"/>
                <a:gd name="connsiteY16" fmla="*/ 2285999 h 4851399"/>
                <a:gd name="connsiteX17" fmla="*/ 4199467 w 4423100"/>
                <a:gd name="connsiteY17" fmla="*/ 2184399 h 4851399"/>
                <a:gd name="connsiteX18" fmla="*/ 4368800 w 4423100"/>
                <a:gd name="connsiteY18" fmla="*/ 1913465 h 4851399"/>
                <a:gd name="connsiteX19" fmla="*/ 4419601 w 4423100"/>
                <a:gd name="connsiteY19" fmla="*/ 1693333 h 4851399"/>
                <a:gd name="connsiteX20" fmla="*/ 4394200 w 4423100"/>
                <a:gd name="connsiteY20" fmla="*/ 1456266 h 4851399"/>
                <a:gd name="connsiteX21" fmla="*/ 4199468 w 4423100"/>
                <a:gd name="connsiteY21" fmla="*/ 1210733 h 4851399"/>
                <a:gd name="connsiteX22" fmla="*/ 3937000 w 4423100"/>
                <a:gd name="connsiteY22" fmla="*/ 1024466 h 4851399"/>
                <a:gd name="connsiteX23" fmla="*/ 3716867 w 4423100"/>
                <a:gd name="connsiteY23" fmla="*/ 922866 h 4851399"/>
                <a:gd name="connsiteX24" fmla="*/ 3513667 w 4423100"/>
                <a:gd name="connsiteY24" fmla="*/ 829733 h 4851399"/>
                <a:gd name="connsiteX25" fmla="*/ 3310467 w 4423100"/>
                <a:gd name="connsiteY25" fmla="*/ 694266 h 4851399"/>
                <a:gd name="connsiteX26" fmla="*/ 2971800 w 4423100"/>
                <a:gd name="connsiteY26" fmla="*/ 482599 h 4851399"/>
                <a:gd name="connsiteX27" fmla="*/ 2878667 w 4423100"/>
                <a:gd name="connsiteY27" fmla="*/ 347133 h 4851399"/>
                <a:gd name="connsiteX28" fmla="*/ 2573868 w 4423100"/>
                <a:gd name="connsiteY28" fmla="*/ 0 h 4851399"/>
                <a:gd name="connsiteX0" fmla="*/ 0 w 4423100"/>
                <a:gd name="connsiteY0" fmla="*/ 4851399 h 4851399"/>
                <a:gd name="connsiteX1" fmla="*/ 50800 w 4423100"/>
                <a:gd name="connsiteY1" fmla="*/ 4631266 h 4851399"/>
                <a:gd name="connsiteX2" fmla="*/ 84667 w 4423100"/>
                <a:gd name="connsiteY2" fmla="*/ 4419599 h 4851399"/>
                <a:gd name="connsiteX3" fmla="*/ 152400 w 4423100"/>
                <a:gd name="connsiteY3" fmla="*/ 4207933 h 4851399"/>
                <a:gd name="connsiteX4" fmla="*/ 237067 w 4423100"/>
                <a:gd name="connsiteY4" fmla="*/ 4038599 h 4851399"/>
                <a:gd name="connsiteX5" fmla="*/ 431800 w 4423100"/>
                <a:gd name="connsiteY5" fmla="*/ 3776133 h 4851399"/>
                <a:gd name="connsiteX6" fmla="*/ 694267 w 4423100"/>
                <a:gd name="connsiteY6" fmla="*/ 3454399 h 4851399"/>
                <a:gd name="connsiteX7" fmla="*/ 829734 w 4423100"/>
                <a:gd name="connsiteY7" fmla="*/ 3318933 h 4851399"/>
                <a:gd name="connsiteX8" fmla="*/ 1210734 w 4423100"/>
                <a:gd name="connsiteY8" fmla="*/ 3064933 h 4851399"/>
                <a:gd name="connsiteX9" fmla="*/ 1456267 w 4423100"/>
                <a:gd name="connsiteY9" fmla="*/ 2887133 h 4851399"/>
                <a:gd name="connsiteX10" fmla="*/ 1735667 w 4423100"/>
                <a:gd name="connsiteY10" fmla="*/ 2777066 h 4851399"/>
                <a:gd name="connsiteX11" fmla="*/ 2040467 w 4423100"/>
                <a:gd name="connsiteY11" fmla="*/ 2692399 h 4851399"/>
                <a:gd name="connsiteX12" fmla="*/ 2277534 w 4423100"/>
                <a:gd name="connsiteY12" fmla="*/ 2599266 h 4851399"/>
                <a:gd name="connsiteX13" fmla="*/ 2785533 w 4423100"/>
                <a:gd name="connsiteY13" fmla="*/ 2480733 h 4851399"/>
                <a:gd name="connsiteX14" fmla="*/ 3200400 w 4423100"/>
                <a:gd name="connsiteY14" fmla="*/ 2387599 h 4851399"/>
                <a:gd name="connsiteX15" fmla="*/ 3683000 w 4423100"/>
                <a:gd name="connsiteY15" fmla="*/ 2345266 h 4851399"/>
                <a:gd name="connsiteX16" fmla="*/ 3962400 w 4423100"/>
                <a:gd name="connsiteY16" fmla="*/ 2285999 h 4851399"/>
                <a:gd name="connsiteX17" fmla="*/ 4199467 w 4423100"/>
                <a:gd name="connsiteY17" fmla="*/ 2184399 h 4851399"/>
                <a:gd name="connsiteX18" fmla="*/ 4368800 w 4423100"/>
                <a:gd name="connsiteY18" fmla="*/ 1913465 h 4851399"/>
                <a:gd name="connsiteX19" fmla="*/ 4419601 w 4423100"/>
                <a:gd name="connsiteY19" fmla="*/ 1693333 h 4851399"/>
                <a:gd name="connsiteX20" fmla="*/ 4394200 w 4423100"/>
                <a:gd name="connsiteY20" fmla="*/ 1456266 h 4851399"/>
                <a:gd name="connsiteX21" fmla="*/ 4199468 w 4423100"/>
                <a:gd name="connsiteY21" fmla="*/ 1210733 h 4851399"/>
                <a:gd name="connsiteX22" fmla="*/ 3937000 w 4423100"/>
                <a:gd name="connsiteY22" fmla="*/ 1024466 h 4851399"/>
                <a:gd name="connsiteX23" fmla="*/ 3716867 w 4423100"/>
                <a:gd name="connsiteY23" fmla="*/ 922866 h 4851399"/>
                <a:gd name="connsiteX24" fmla="*/ 3513667 w 4423100"/>
                <a:gd name="connsiteY24" fmla="*/ 829733 h 4851399"/>
                <a:gd name="connsiteX25" fmla="*/ 3310467 w 4423100"/>
                <a:gd name="connsiteY25" fmla="*/ 694266 h 4851399"/>
                <a:gd name="connsiteX26" fmla="*/ 2971800 w 4423100"/>
                <a:gd name="connsiteY26" fmla="*/ 482599 h 4851399"/>
                <a:gd name="connsiteX27" fmla="*/ 2861734 w 4423100"/>
                <a:gd name="connsiteY27" fmla="*/ 355600 h 4851399"/>
                <a:gd name="connsiteX28" fmla="*/ 2573868 w 4423100"/>
                <a:gd name="connsiteY28" fmla="*/ 0 h 4851399"/>
                <a:gd name="connsiteX0" fmla="*/ 0 w 4423100"/>
                <a:gd name="connsiteY0" fmla="*/ 4749799 h 4749799"/>
                <a:gd name="connsiteX1" fmla="*/ 50800 w 4423100"/>
                <a:gd name="connsiteY1" fmla="*/ 4529666 h 4749799"/>
                <a:gd name="connsiteX2" fmla="*/ 84667 w 4423100"/>
                <a:gd name="connsiteY2" fmla="*/ 4317999 h 4749799"/>
                <a:gd name="connsiteX3" fmla="*/ 152400 w 4423100"/>
                <a:gd name="connsiteY3" fmla="*/ 4106333 h 4749799"/>
                <a:gd name="connsiteX4" fmla="*/ 237067 w 4423100"/>
                <a:gd name="connsiteY4" fmla="*/ 3936999 h 4749799"/>
                <a:gd name="connsiteX5" fmla="*/ 431800 w 4423100"/>
                <a:gd name="connsiteY5" fmla="*/ 3674533 h 4749799"/>
                <a:gd name="connsiteX6" fmla="*/ 694267 w 4423100"/>
                <a:gd name="connsiteY6" fmla="*/ 3352799 h 4749799"/>
                <a:gd name="connsiteX7" fmla="*/ 829734 w 4423100"/>
                <a:gd name="connsiteY7" fmla="*/ 3217333 h 4749799"/>
                <a:gd name="connsiteX8" fmla="*/ 1210734 w 4423100"/>
                <a:gd name="connsiteY8" fmla="*/ 2963333 h 4749799"/>
                <a:gd name="connsiteX9" fmla="*/ 1456267 w 4423100"/>
                <a:gd name="connsiteY9" fmla="*/ 2785533 h 4749799"/>
                <a:gd name="connsiteX10" fmla="*/ 1735667 w 4423100"/>
                <a:gd name="connsiteY10" fmla="*/ 2675466 h 4749799"/>
                <a:gd name="connsiteX11" fmla="*/ 2040467 w 4423100"/>
                <a:gd name="connsiteY11" fmla="*/ 2590799 h 4749799"/>
                <a:gd name="connsiteX12" fmla="*/ 2277534 w 4423100"/>
                <a:gd name="connsiteY12" fmla="*/ 2497666 h 4749799"/>
                <a:gd name="connsiteX13" fmla="*/ 2785533 w 4423100"/>
                <a:gd name="connsiteY13" fmla="*/ 2379133 h 4749799"/>
                <a:gd name="connsiteX14" fmla="*/ 3200400 w 4423100"/>
                <a:gd name="connsiteY14" fmla="*/ 2285999 h 4749799"/>
                <a:gd name="connsiteX15" fmla="*/ 3683000 w 4423100"/>
                <a:gd name="connsiteY15" fmla="*/ 2243666 h 4749799"/>
                <a:gd name="connsiteX16" fmla="*/ 3962400 w 4423100"/>
                <a:gd name="connsiteY16" fmla="*/ 2184399 h 4749799"/>
                <a:gd name="connsiteX17" fmla="*/ 4199467 w 4423100"/>
                <a:gd name="connsiteY17" fmla="*/ 2082799 h 4749799"/>
                <a:gd name="connsiteX18" fmla="*/ 4368800 w 4423100"/>
                <a:gd name="connsiteY18" fmla="*/ 1811865 h 4749799"/>
                <a:gd name="connsiteX19" fmla="*/ 4419601 w 4423100"/>
                <a:gd name="connsiteY19" fmla="*/ 1591733 h 4749799"/>
                <a:gd name="connsiteX20" fmla="*/ 4394200 w 4423100"/>
                <a:gd name="connsiteY20" fmla="*/ 1354666 h 4749799"/>
                <a:gd name="connsiteX21" fmla="*/ 4199468 w 4423100"/>
                <a:gd name="connsiteY21" fmla="*/ 1109133 h 4749799"/>
                <a:gd name="connsiteX22" fmla="*/ 3937000 w 4423100"/>
                <a:gd name="connsiteY22" fmla="*/ 922866 h 4749799"/>
                <a:gd name="connsiteX23" fmla="*/ 3716867 w 4423100"/>
                <a:gd name="connsiteY23" fmla="*/ 821266 h 4749799"/>
                <a:gd name="connsiteX24" fmla="*/ 3513667 w 4423100"/>
                <a:gd name="connsiteY24" fmla="*/ 728133 h 4749799"/>
                <a:gd name="connsiteX25" fmla="*/ 3310467 w 4423100"/>
                <a:gd name="connsiteY25" fmla="*/ 592666 h 4749799"/>
                <a:gd name="connsiteX26" fmla="*/ 2971800 w 4423100"/>
                <a:gd name="connsiteY26" fmla="*/ 380999 h 4749799"/>
                <a:gd name="connsiteX27" fmla="*/ 2861734 w 4423100"/>
                <a:gd name="connsiteY27" fmla="*/ 254000 h 4749799"/>
                <a:gd name="connsiteX28" fmla="*/ 2624668 w 4423100"/>
                <a:gd name="connsiteY28" fmla="*/ 0 h 4749799"/>
                <a:gd name="connsiteX0" fmla="*/ 0 w 4423100"/>
                <a:gd name="connsiteY0" fmla="*/ 4792133 h 4792133"/>
                <a:gd name="connsiteX1" fmla="*/ 50800 w 4423100"/>
                <a:gd name="connsiteY1" fmla="*/ 4572000 h 4792133"/>
                <a:gd name="connsiteX2" fmla="*/ 84667 w 4423100"/>
                <a:gd name="connsiteY2" fmla="*/ 4360333 h 4792133"/>
                <a:gd name="connsiteX3" fmla="*/ 152400 w 4423100"/>
                <a:gd name="connsiteY3" fmla="*/ 4148667 h 4792133"/>
                <a:gd name="connsiteX4" fmla="*/ 237067 w 4423100"/>
                <a:gd name="connsiteY4" fmla="*/ 3979333 h 4792133"/>
                <a:gd name="connsiteX5" fmla="*/ 431800 w 4423100"/>
                <a:gd name="connsiteY5" fmla="*/ 3716867 h 4792133"/>
                <a:gd name="connsiteX6" fmla="*/ 694267 w 4423100"/>
                <a:gd name="connsiteY6" fmla="*/ 3395133 h 4792133"/>
                <a:gd name="connsiteX7" fmla="*/ 829734 w 4423100"/>
                <a:gd name="connsiteY7" fmla="*/ 3259667 h 4792133"/>
                <a:gd name="connsiteX8" fmla="*/ 1210734 w 4423100"/>
                <a:gd name="connsiteY8" fmla="*/ 3005667 h 4792133"/>
                <a:gd name="connsiteX9" fmla="*/ 1456267 w 4423100"/>
                <a:gd name="connsiteY9" fmla="*/ 2827867 h 4792133"/>
                <a:gd name="connsiteX10" fmla="*/ 1735667 w 4423100"/>
                <a:gd name="connsiteY10" fmla="*/ 2717800 h 4792133"/>
                <a:gd name="connsiteX11" fmla="*/ 2040467 w 4423100"/>
                <a:gd name="connsiteY11" fmla="*/ 2633133 h 4792133"/>
                <a:gd name="connsiteX12" fmla="*/ 2277534 w 4423100"/>
                <a:gd name="connsiteY12" fmla="*/ 2540000 h 4792133"/>
                <a:gd name="connsiteX13" fmla="*/ 2785533 w 4423100"/>
                <a:gd name="connsiteY13" fmla="*/ 2421467 h 4792133"/>
                <a:gd name="connsiteX14" fmla="*/ 3200400 w 4423100"/>
                <a:gd name="connsiteY14" fmla="*/ 2328333 h 4792133"/>
                <a:gd name="connsiteX15" fmla="*/ 3683000 w 4423100"/>
                <a:gd name="connsiteY15" fmla="*/ 2286000 h 4792133"/>
                <a:gd name="connsiteX16" fmla="*/ 3962400 w 4423100"/>
                <a:gd name="connsiteY16" fmla="*/ 2226733 h 4792133"/>
                <a:gd name="connsiteX17" fmla="*/ 4199467 w 4423100"/>
                <a:gd name="connsiteY17" fmla="*/ 2125133 h 4792133"/>
                <a:gd name="connsiteX18" fmla="*/ 4368800 w 4423100"/>
                <a:gd name="connsiteY18" fmla="*/ 1854199 h 4792133"/>
                <a:gd name="connsiteX19" fmla="*/ 4419601 w 4423100"/>
                <a:gd name="connsiteY19" fmla="*/ 1634067 h 4792133"/>
                <a:gd name="connsiteX20" fmla="*/ 4394200 w 4423100"/>
                <a:gd name="connsiteY20" fmla="*/ 1397000 h 4792133"/>
                <a:gd name="connsiteX21" fmla="*/ 4199468 w 4423100"/>
                <a:gd name="connsiteY21" fmla="*/ 1151467 h 4792133"/>
                <a:gd name="connsiteX22" fmla="*/ 3937000 w 4423100"/>
                <a:gd name="connsiteY22" fmla="*/ 965200 h 4792133"/>
                <a:gd name="connsiteX23" fmla="*/ 3716867 w 4423100"/>
                <a:gd name="connsiteY23" fmla="*/ 863600 h 4792133"/>
                <a:gd name="connsiteX24" fmla="*/ 3513667 w 4423100"/>
                <a:gd name="connsiteY24" fmla="*/ 770467 h 4792133"/>
                <a:gd name="connsiteX25" fmla="*/ 3310467 w 4423100"/>
                <a:gd name="connsiteY25" fmla="*/ 635000 h 4792133"/>
                <a:gd name="connsiteX26" fmla="*/ 2971800 w 4423100"/>
                <a:gd name="connsiteY26" fmla="*/ 423333 h 4792133"/>
                <a:gd name="connsiteX27" fmla="*/ 2861734 w 4423100"/>
                <a:gd name="connsiteY27" fmla="*/ 296334 h 4792133"/>
                <a:gd name="connsiteX28" fmla="*/ 2616202 w 4423100"/>
                <a:gd name="connsiteY28" fmla="*/ 0 h 4792133"/>
                <a:gd name="connsiteX0" fmla="*/ 0 w 4423100"/>
                <a:gd name="connsiteY0" fmla="*/ 4798957 h 4798957"/>
                <a:gd name="connsiteX1" fmla="*/ 50800 w 4423100"/>
                <a:gd name="connsiteY1" fmla="*/ 4578824 h 4798957"/>
                <a:gd name="connsiteX2" fmla="*/ 84667 w 4423100"/>
                <a:gd name="connsiteY2" fmla="*/ 4367157 h 4798957"/>
                <a:gd name="connsiteX3" fmla="*/ 152400 w 4423100"/>
                <a:gd name="connsiteY3" fmla="*/ 4155491 h 4798957"/>
                <a:gd name="connsiteX4" fmla="*/ 237067 w 4423100"/>
                <a:gd name="connsiteY4" fmla="*/ 3986157 h 4798957"/>
                <a:gd name="connsiteX5" fmla="*/ 431800 w 4423100"/>
                <a:gd name="connsiteY5" fmla="*/ 3723691 h 4798957"/>
                <a:gd name="connsiteX6" fmla="*/ 694267 w 4423100"/>
                <a:gd name="connsiteY6" fmla="*/ 3401957 h 4798957"/>
                <a:gd name="connsiteX7" fmla="*/ 829734 w 4423100"/>
                <a:gd name="connsiteY7" fmla="*/ 3266491 h 4798957"/>
                <a:gd name="connsiteX8" fmla="*/ 1210734 w 4423100"/>
                <a:gd name="connsiteY8" fmla="*/ 3012491 h 4798957"/>
                <a:gd name="connsiteX9" fmla="*/ 1456267 w 4423100"/>
                <a:gd name="connsiteY9" fmla="*/ 2834691 h 4798957"/>
                <a:gd name="connsiteX10" fmla="*/ 1735667 w 4423100"/>
                <a:gd name="connsiteY10" fmla="*/ 2724624 h 4798957"/>
                <a:gd name="connsiteX11" fmla="*/ 2040467 w 4423100"/>
                <a:gd name="connsiteY11" fmla="*/ 2639957 h 4798957"/>
                <a:gd name="connsiteX12" fmla="*/ 2277534 w 4423100"/>
                <a:gd name="connsiteY12" fmla="*/ 2546824 h 4798957"/>
                <a:gd name="connsiteX13" fmla="*/ 2785533 w 4423100"/>
                <a:gd name="connsiteY13" fmla="*/ 2428291 h 4798957"/>
                <a:gd name="connsiteX14" fmla="*/ 3200400 w 4423100"/>
                <a:gd name="connsiteY14" fmla="*/ 2335157 h 4798957"/>
                <a:gd name="connsiteX15" fmla="*/ 3683000 w 4423100"/>
                <a:gd name="connsiteY15" fmla="*/ 2292824 h 4798957"/>
                <a:gd name="connsiteX16" fmla="*/ 3962400 w 4423100"/>
                <a:gd name="connsiteY16" fmla="*/ 2233557 h 4798957"/>
                <a:gd name="connsiteX17" fmla="*/ 4199467 w 4423100"/>
                <a:gd name="connsiteY17" fmla="*/ 2131957 h 4798957"/>
                <a:gd name="connsiteX18" fmla="*/ 4368800 w 4423100"/>
                <a:gd name="connsiteY18" fmla="*/ 1861023 h 4798957"/>
                <a:gd name="connsiteX19" fmla="*/ 4419601 w 4423100"/>
                <a:gd name="connsiteY19" fmla="*/ 1640891 h 4798957"/>
                <a:gd name="connsiteX20" fmla="*/ 4394200 w 4423100"/>
                <a:gd name="connsiteY20" fmla="*/ 1403824 h 4798957"/>
                <a:gd name="connsiteX21" fmla="*/ 4199468 w 4423100"/>
                <a:gd name="connsiteY21" fmla="*/ 1158291 h 4798957"/>
                <a:gd name="connsiteX22" fmla="*/ 3937000 w 4423100"/>
                <a:gd name="connsiteY22" fmla="*/ 972024 h 4798957"/>
                <a:gd name="connsiteX23" fmla="*/ 3716867 w 4423100"/>
                <a:gd name="connsiteY23" fmla="*/ 870424 h 4798957"/>
                <a:gd name="connsiteX24" fmla="*/ 3513667 w 4423100"/>
                <a:gd name="connsiteY24" fmla="*/ 777291 h 4798957"/>
                <a:gd name="connsiteX25" fmla="*/ 3310467 w 4423100"/>
                <a:gd name="connsiteY25" fmla="*/ 641824 h 4798957"/>
                <a:gd name="connsiteX26" fmla="*/ 2971800 w 4423100"/>
                <a:gd name="connsiteY26" fmla="*/ 430157 h 4798957"/>
                <a:gd name="connsiteX27" fmla="*/ 2861734 w 4423100"/>
                <a:gd name="connsiteY27" fmla="*/ 303158 h 4798957"/>
                <a:gd name="connsiteX28" fmla="*/ 2595730 w 4423100"/>
                <a:gd name="connsiteY28" fmla="*/ 0 h 4798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23100" h="4798957">
                  <a:moveTo>
                    <a:pt x="0" y="4798957"/>
                  </a:moveTo>
                  <a:cubicBezTo>
                    <a:pt x="18344" y="4724874"/>
                    <a:pt x="36689" y="4650791"/>
                    <a:pt x="50800" y="4578824"/>
                  </a:cubicBezTo>
                  <a:cubicBezTo>
                    <a:pt x="64911" y="4506857"/>
                    <a:pt x="67734" y="4437712"/>
                    <a:pt x="84667" y="4367157"/>
                  </a:cubicBezTo>
                  <a:cubicBezTo>
                    <a:pt x="101600" y="4296602"/>
                    <a:pt x="127000" y="4218991"/>
                    <a:pt x="152400" y="4155491"/>
                  </a:cubicBezTo>
                  <a:cubicBezTo>
                    <a:pt x="177800" y="4091991"/>
                    <a:pt x="190500" y="4058124"/>
                    <a:pt x="237067" y="3986157"/>
                  </a:cubicBezTo>
                  <a:cubicBezTo>
                    <a:pt x="283634" y="3914190"/>
                    <a:pt x="355600" y="3821058"/>
                    <a:pt x="431800" y="3723691"/>
                  </a:cubicBezTo>
                  <a:cubicBezTo>
                    <a:pt x="508000" y="3626324"/>
                    <a:pt x="627945" y="3478157"/>
                    <a:pt x="694267" y="3401957"/>
                  </a:cubicBezTo>
                  <a:cubicBezTo>
                    <a:pt x="760589" y="3325757"/>
                    <a:pt x="743656" y="3331402"/>
                    <a:pt x="829734" y="3266491"/>
                  </a:cubicBezTo>
                  <a:cubicBezTo>
                    <a:pt x="915812" y="3201580"/>
                    <a:pt x="1106312" y="3084458"/>
                    <a:pt x="1210734" y="3012491"/>
                  </a:cubicBezTo>
                  <a:cubicBezTo>
                    <a:pt x="1315156" y="2940524"/>
                    <a:pt x="1368778" y="2882669"/>
                    <a:pt x="1456267" y="2834691"/>
                  </a:cubicBezTo>
                  <a:cubicBezTo>
                    <a:pt x="1543756" y="2786713"/>
                    <a:pt x="1638300" y="2757080"/>
                    <a:pt x="1735667" y="2724624"/>
                  </a:cubicBezTo>
                  <a:cubicBezTo>
                    <a:pt x="1833034" y="2692168"/>
                    <a:pt x="1950156" y="2669590"/>
                    <a:pt x="2040467" y="2639957"/>
                  </a:cubicBezTo>
                  <a:cubicBezTo>
                    <a:pt x="2130778" y="2610324"/>
                    <a:pt x="2153356" y="2582102"/>
                    <a:pt x="2277534" y="2546824"/>
                  </a:cubicBezTo>
                  <a:cubicBezTo>
                    <a:pt x="2401712" y="2511546"/>
                    <a:pt x="2631722" y="2463569"/>
                    <a:pt x="2785533" y="2428291"/>
                  </a:cubicBezTo>
                  <a:cubicBezTo>
                    <a:pt x="2939344" y="2393013"/>
                    <a:pt x="3050822" y="2357735"/>
                    <a:pt x="3200400" y="2335157"/>
                  </a:cubicBezTo>
                  <a:cubicBezTo>
                    <a:pt x="3349978" y="2312579"/>
                    <a:pt x="3556000" y="2309757"/>
                    <a:pt x="3683000" y="2292824"/>
                  </a:cubicBezTo>
                  <a:cubicBezTo>
                    <a:pt x="3810000" y="2275891"/>
                    <a:pt x="3876322" y="2260368"/>
                    <a:pt x="3962400" y="2233557"/>
                  </a:cubicBezTo>
                  <a:cubicBezTo>
                    <a:pt x="4048478" y="2206746"/>
                    <a:pt x="4131734" y="2194046"/>
                    <a:pt x="4199467" y="2131957"/>
                  </a:cubicBezTo>
                  <a:cubicBezTo>
                    <a:pt x="4267200" y="2069868"/>
                    <a:pt x="4332111" y="1942867"/>
                    <a:pt x="4368800" y="1861023"/>
                  </a:cubicBezTo>
                  <a:cubicBezTo>
                    <a:pt x="4405489" y="1779179"/>
                    <a:pt x="4415368" y="1717091"/>
                    <a:pt x="4419601" y="1640891"/>
                  </a:cubicBezTo>
                  <a:cubicBezTo>
                    <a:pt x="4423834" y="1564691"/>
                    <a:pt x="4430889" y="1484257"/>
                    <a:pt x="4394200" y="1403824"/>
                  </a:cubicBezTo>
                  <a:cubicBezTo>
                    <a:pt x="4357511" y="1323391"/>
                    <a:pt x="4275668" y="1230258"/>
                    <a:pt x="4199468" y="1158291"/>
                  </a:cubicBezTo>
                  <a:cubicBezTo>
                    <a:pt x="4123268" y="1086324"/>
                    <a:pt x="4017433" y="1020002"/>
                    <a:pt x="3937000" y="972024"/>
                  </a:cubicBezTo>
                  <a:cubicBezTo>
                    <a:pt x="3856567" y="924046"/>
                    <a:pt x="3716867" y="870424"/>
                    <a:pt x="3716867" y="870424"/>
                  </a:cubicBezTo>
                  <a:cubicBezTo>
                    <a:pt x="3646312" y="837968"/>
                    <a:pt x="3581400" y="815391"/>
                    <a:pt x="3513667" y="777291"/>
                  </a:cubicBezTo>
                  <a:cubicBezTo>
                    <a:pt x="3445934" y="739191"/>
                    <a:pt x="3400778" y="699680"/>
                    <a:pt x="3310467" y="641824"/>
                  </a:cubicBezTo>
                  <a:cubicBezTo>
                    <a:pt x="3220156" y="583968"/>
                    <a:pt x="3046589" y="486601"/>
                    <a:pt x="2971800" y="430157"/>
                  </a:cubicBezTo>
                  <a:cubicBezTo>
                    <a:pt x="2897011" y="373713"/>
                    <a:pt x="2922412" y="376535"/>
                    <a:pt x="2861734" y="303158"/>
                  </a:cubicBezTo>
                  <a:cubicBezTo>
                    <a:pt x="2801056" y="229781"/>
                    <a:pt x="2652174" y="63500"/>
                    <a:pt x="2595730" y="0"/>
                  </a:cubicBezTo>
                </a:path>
              </a:pathLst>
            </a:custGeom>
            <a:ln w="127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3810000" y="2045735"/>
            <a:ext cx="4263042" cy="3294053"/>
            <a:chOff x="3809581" y="2045735"/>
            <a:chExt cx="4263042" cy="3294053"/>
          </a:xfrm>
          <a:solidFill>
            <a:schemeClr val="tx2">
              <a:lumMod val="10000"/>
            </a:schemeClr>
          </a:solidFill>
        </p:grpSpPr>
        <p:sp>
          <p:nvSpPr>
            <p:cNvPr id="258" name="Cloud 257"/>
            <p:cNvSpPr/>
            <p:nvPr/>
          </p:nvSpPr>
          <p:spPr>
            <a:xfrm rot="20241609">
              <a:off x="4415367" y="3909489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9" name="Cloud 258"/>
            <p:cNvSpPr/>
            <p:nvPr/>
          </p:nvSpPr>
          <p:spPr>
            <a:xfrm rot="20241609">
              <a:off x="4603607" y="3720609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0" name="Cloud 259"/>
            <p:cNvSpPr/>
            <p:nvPr/>
          </p:nvSpPr>
          <p:spPr>
            <a:xfrm rot="20241609">
              <a:off x="4895422" y="3689624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1" name="Cloud 260"/>
            <p:cNvSpPr/>
            <p:nvPr/>
          </p:nvSpPr>
          <p:spPr>
            <a:xfrm rot="20241609">
              <a:off x="5188231" y="3627690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2" name="Cloud 261"/>
            <p:cNvSpPr/>
            <p:nvPr/>
          </p:nvSpPr>
          <p:spPr>
            <a:xfrm rot="20241609">
              <a:off x="3994007" y="4988908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3" name="Cloud 262"/>
            <p:cNvSpPr/>
            <p:nvPr/>
          </p:nvSpPr>
          <p:spPr>
            <a:xfrm rot="20241609">
              <a:off x="4457701" y="4707110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4" name="Cloud 263"/>
            <p:cNvSpPr/>
            <p:nvPr/>
          </p:nvSpPr>
          <p:spPr>
            <a:xfrm rot="20241609">
              <a:off x="4603606" y="4526540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5" name="Cloud 264"/>
            <p:cNvSpPr/>
            <p:nvPr/>
          </p:nvSpPr>
          <p:spPr>
            <a:xfrm rot="20241609">
              <a:off x="4817238" y="4545128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6" name="Cloud 265"/>
            <p:cNvSpPr/>
            <p:nvPr/>
          </p:nvSpPr>
          <p:spPr>
            <a:xfrm rot="20241609">
              <a:off x="4896416" y="4425312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7" name="Cloud 266"/>
            <p:cNvSpPr/>
            <p:nvPr/>
          </p:nvSpPr>
          <p:spPr>
            <a:xfrm rot="20241609">
              <a:off x="5047529" y="4536937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8" name="Cloud 267"/>
            <p:cNvSpPr/>
            <p:nvPr/>
          </p:nvSpPr>
          <p:spPr>
            <a:xfrm rot="20241609">
              <a:off x="5157085" y="4359206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9" name="Cloud 268"/>
            <p:cNvSpPr/>
            <p:nvPr/>
          </p:nvSpPr>
          <p:spPr>
            <a:xfrm rot="20241609">
              <a:off x="5334139" y="4430250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0" name="Cloud 269"/>
            <p:cNvSpPr/>
            <p:nvPr/>
          </p:nvSpPr>
          <p:spPr>
            <a:xfrm rot="20241609">
              <a:off x="4707181" y="3774659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1" name="Cloud 270"/>
            <p:cNvSpPr/>
            <p:nvPr/>
          </p:nvSpPr>
          <p:spPr>
            <a:xfrm rot="20241609">
              <a:off x="4570189" y="3861508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2" name="Cloud 271"/>
            <p:cNvSpPr/>
            <p:nvPr/>
          </p:nvSpPr>
          <p:spPr>
            <a:xfrm rot="20241609">
              <a:off x="5774843" y="4284412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3" name="Cloud 272"/>
            <p:cNvSpPr/>
            <p:nvPr/>
          </p:nvSpPr>
          <p:spPr>
            <a:xfrm rot="20241609">
              <a:off x="4848753" y="3722348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4" name="Cloud 273"/>
            <p:cNvSpPr/>
            <p:nvPr/>
          </p:nvSpPr>
          <p:spPr>
            <a:xfrm rot="20241609">
              <a:off x="4684952" y="3714137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5" name="Cloud 274"/>
            <p:cNvSpPr/>
            <p:nvPr/>
          </p:nvSpPr>
          <p:spPr>
            <a:xfrm rot="20241609">
              <a:off x="5650598" y="4185316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6" name="Cloud 275"/>
            <p:cNvSpPr/>
            <p:nvPr/>
          </p:nvSpPr>
          <p:spPr>
            <a:xfrm rot="20241609">
              <a:off x="4917153" y="3639828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7" name="Cloud 276"/>
            <p:cNvSpPr/>
            <p:nvPr/>
          </p:nvSpPr>
          <p:spPr>
            <a:xfrm rot="20241609">
              <a:off x="5831546" y="4330873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8" name="Cloud 277"/>
            <p:cNvSpPr/>
            <p:nvPr/>
          </p:nvSpPr>
          <p:spPr>
            <a:xfrm rot="20241609">
              <a:off x="4974664" y="3692222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9" name="Cloud 278"/>
            <p:cNvSpPr/>
            <p:nvPr/>
          </p:nvSpPr>
          <p:spPr>
            <a:xfrm rot="20241609">
              <a:off x="5831547" y="4144371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0" name="Cloud 279"/>
            <p:cNvSpPr/>
            <p:nvPr/>
          </p:nvSpPr>
          <p:spPr>
            <a:xfrm rot="20241609">
              <a:off x="5931012" y="4289352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1" name="Cloud 280"/>
            <p:cNvSpPr/>
            <p:nvPr/>
          </p:nvSpPr>
          <p:spPr>
            <a:xfrm rot="20241609">
              <a:off x="6213375" y="4056458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2" name="Cloud 281"/>
            <p:cNvSpPr/>
            <p:nvPr/>
          </p:nvSpPr>
          <p:spPr>
            <a:xfrm rot="20241609">
              <a:off x="6326901" y="4038639"/>
              <a:ext cx="150949" cy="157948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3" name="Cloud 282"/>
            <p:cNvSpPr/>
            <p:nvPr/>
          </p:nvSpPr>
          <p:spPr>
            <a:xfrm rot="20241609">
              <a:off x="5358784" y="3621351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4" name="Cloud 283"/>
            <p:cNvSpPr/>
            <p:nvPr/>
          </p:nvSpPr>
          <p:spPr>
            <a:xfrm rot="20241609">
              <a:off x="5600889" y="3597482"/>
              <a:ext cx="184888" cy="184022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5" name="Cloud 284"/>
            <p:cNvSpPr/>
            <p:nvPr/>
          </p:nvSpPr>
          <p:spPr>
            <a:xfrm rot="20241609">
              <a:off x="6619567" y="2822012"/>
              <a:ext cx="151333" cy="193782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6" name="Cloud 285"/>
            <p:cNvSpPr/>
            <p:nvPr/>
          </p:nvSpPr>
          <p:spPr>
            <a:xfrm rot="20241609">
              <a:off x="7040982" y="3903727"/>
              <a:ext cx="221191" cy="167555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7" name="Cloud 286"/>
            <p:cNvSpPr/>
            <p:nvPr/>
          </p:nvSpPr>
          <p:spPr>
            <a:xfrm rot="20241609">
              <a:off x="7257684" y="3836316"/>
              <a:ext cx="254769" cy="190342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8" name="Cloud 287"/>
            <p:cNvSpPr/>
            <p:nvPr/>
          </p:nvSpPr>
          <p:spPr>
            <a:xfrm rot="20241609">
              <a:off x="7460697" y="3777523"/>
              <a:ext cx="205394" cy="177280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9" name="Cloud 288"/>
            <p:cNvSpPr/>
            <p:nvPr/>
          </p:nvSpPr>
          <p:spPr>
            <a:xfrm rot="20241609">
              <a:off x="7548573" y="3580565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0" name="Cloud 289"/>
            <p:cNvSpPr/>
            <p:nvPr/>
          </p:nvSpPr>
          <p:spPr>
            <a:xfrm rot="20241609">
              <a:off x="7630298" y="3719446"/>
              <a:ext cx="228600" cy="135008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1" name="Cloud 290"/>
            <p:cNvSpPr/>
            <p:nvPr/>
          </p:nvSpPr>
          <p:spPr>
            <a:xfrm rot="20241609">
              <a:off x="7836954" y="3512972"/>
              <a:ext cx="131573" cy="172722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2" name="Cloud 291"/>
            <p:cNvSpPr/>
            <p:nvPr/>
          </p:nvSpPr>
          <p:spPr>
            <a:xfrm rot="20241609">
              <a:off x="7681970" y="3432339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3" name="Cloud 292"/>
            <p:cNvSpPr/>
            <p:nvPr/>
          </p:nvSpPr>
          <p:spPr>
            <a:xfrm rot="20241609">
              <a:off x="7646564" y="3298767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4" name="Cloud 293"/>
            <p:cNvSpPr/>
            <p:nvPr/>
          </p:nvSpPr>
          <p:spPr>
            <a:xfrm rot="20241609">
              <a:off x="7844710" y="3271994"/>
              <a:ext cx="227913" cy="211630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5" name="Cloud 294"/>
            <p:cNvSpPr/>
            <p:nvPr/>
          </p:nvSpPr>
          <p:spPr>
            <a:xfrm rot="20241609">
              <a:off x="7761776" y="3101603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6" name="Cloud 295"/>
            <p:cNvSpPr/>
            <p:nvPr/>
          </p:nvSpPr>
          <p:spPr>
            <a:xfrm rot="20241609">
              <a:off x="7645226" y="2955113"/>
              <a:ext cx="181966" cy="208147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7" name="Cloud 296"/>
            <p:cNvSpPr/>
            <p:nvPr/>
          </p:nvSpPr>
          <p:spPr>
            <a:xfrm rot="20241609">
              <a:off x="7681971" y="2944373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8" name="Cloud 297"/>
            <p:cNvSpPr/>
            <p:nvPr/>
          </p:nvSpPr>
          <p:spPr>
            <a:xfrm rot="20241609">
              <a:off x="7568739" y="2815754"/>
              <a:ext cx="189358" cy="1926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9" name="Cloud 298"/>
            <p:cNvSpPr/>
            <p:nvPr/>
          </p:nvSpPr>
          <p:spPr>
            <a:xfrm rot="20241609">
              <a:off x="6380083" y="2045735"/>
              <a:ext cx="187000" cy="160624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0" name="Cloud 299"/>
            <p:cNvSpPr/>
            <p:nvPr/>
          </p:nvSpPr>
          <p:spPr>
            <a:xfrm rot="20241609">
              <a:off x="6524669" y="2101087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1" name="Cloud 300"/>
            <p:cNvSpPr/>
            <p:nvPr/>
          </p:nvSpPr>
          <p:spPr>
            <a:xfrm rot="20241609">
              <a:off x="6885859" y="2313330"/>
              <a:ext cx="136982" cy="189030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2" name="Cloud 301"/>
            <p:cNvSpPr/>
            <p:nvPr/>
          </p:nvSpPr>
          <p:spPr>
            <a:xfrm rot="20241609">
              <a:off x="6958248" y="2321361"/>
              <a:ext cx="182555" cy="208235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3" name="Cloud 302"/>
            <p:cNvSpPr/>
            <p:nvPr/>
          </p:nvSpPr>
          <p:spPr>
            <a:xfrm rot="20241609">
              <a:off x="7019766" y="2444975"/>
              <a:ext cx="147849" cy="114597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4" name="Cloud 303"/>
            <p:cNvSpPr/>
            <p:nvPr/>
          </p:nvSpPr>
          <p:spPr>
            <a:xfrm rot="20241609">
              <a:off x="7350105" y="2608638"/>
              <a:ext cx="163379" cy="16669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5" name="Cloud 304"/>
            <p:cNvSpPr/>
            <p:nvPr/>
          </p:nvSpPr>
          <p:spPr>
            <a:xfrm rot="20241609">
              <a:off x="7487727" y="2702332"/>
              <a:ext cx="149153" cy="122048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6" name="Cloud 305"/>
            <p:cNvSpPr/>
            <p:nvPr/>
          </p:nvSpPr>
          <p:spPr>
            <a:xfrm rot="20241609">
              <a:off x="6604302" y="2161956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7" name="Cloud 306"/>
            <p:cNvSpPr/>
            <p:nvPr/>
          </p:nvSpPr>
          <p:spPr>
            <a:xfrm rot="20241609" flipH="1">
              <a:off x="6778856" y="2873266"/>
              <a:ext cx="171306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8" name="Cloud 307"/>
            <p:cNvSpPr/>
            <p:nvPr/>
          </p:nvSpPr>
          <p:spPr>
            <a:xfrm rot="20241609" flipH="1">
              <a:off x="6996100" y="3003137"/>
              <a:ext cx="171306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9" name="Cloud 308"/>
            <p:cNvSpPr/>
            <p:nvPr/>
          </p:nvSpPr>
          <p:spPr>
            <a:xfrm rot="20241609">
              <a:off x="5762661" y="3611400"/>
              <a:ext cx="102822" cy="162002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0" name="Cloud 309"/>
            <p:cNvSpPr/>
            <p:nvPr/>
          </p:nvSpPr>
          <p:spPr>
            <a:xfrm rot="20241609" flipH="1">
              <a:off x="6888570" y="2940997"/>
              <a:ext cx="171306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1" name="Cloud 310"/>
            <p:cNvSpPr/>
            <p:nvPr/>
          </p:nvSpPr>
          <p:spPr>
            <a:xfrm rot="20241609">
              <a:off x="3809581" y="5129807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2" name="Cloud 311"/>
            <p:cNvSpPr/>
            <p:nvPr/>
          </p:nvSpPr>
          <p:spPr>
            <a:xfrm rot="20241609">
              <a:off x="4094722" y="4895223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3" name="Cloud 312"/>
            <p:cNvSpPr/>
            <p:nvPr/>
          </p:nvSpPr>
          <p:spPr>
            <a:xfrm rot="20241609">
              <a:off x="3948814" y="5048077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4" name="Cloud 313"/>
            <p:cNvSpPr/>
            <p:nvPr/>
          </p:nvSpPr>
          <p:spPr>
            <a:xfrm rot="20241609">
              <a:off x="4671332" y="4612671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5" name="Cloud 314"/>
            <p:cNvSpPr/>
            <p:nvPr/>
          </p:nvSpPr>
          <p:spPr>
            <a:xfrm rot="20241609">
              <a:off x="7673586" y="3138111"/>
              <a:ext cx="228600" cy="209981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6" name="Cloud 315"/>
            <p:cNvSpPr/>
            <p:nvPr/>
          </p:nvSpPr>
          <p:spPr>
            <a:xfrm rot="20241609">
              <a:off x="6930023" y="2308784"/>
              <a:ext cx="136982" cy="189030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7" name="Cloud 316"/>
            <p:cNvSpPr/>
            <p:nvPr/>
          </p:nvSpPr>
          <p:spPr>
            <a:xfrm rot="20241609">
              <a:off x="7002412" y="2316815"/>
              <a:ext cx="182555" cy="208235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8" name="Cloud 317"/>
            <p:cNvSpPr/>
            <p:nvPr/>
          </p:nvSpPr>
          <p:spPr>
            <a:xfrm rot="20241609">
              <a:off x="6928987" y="2306488"/>
              <a:ext cx="136982" cy="189030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9" name="Cloud 318"/>
            <p:cNvSpPr/>
            <p:nvPr/>
          </p:nvSpPr>
          <p:spPr>
            <a:xfrm rot="20241609">
              <a:off x="6973151" y="2279485"/>
              <a:ext cx="136982" cy="189030"/>
            </a:xfrm>
            <a:prstGeom prst="cloud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20" name="TextBox 319"/>
          <p:cNvSpPr txBox="1"/>
          <p:nvPr/>
        </p:nvSpPr>
        <p:spPr>
          <a:xfrm>
            <a:off x="8467" y="6100573"/>
            <a:ext cx="1972733" cy="584775"/>
          </a:xfrm>
          <a:prstGeom prst="rect">
            <a:avLst/>
          </a:prstGeom>
          <a:gradFill flip="none" rotWithShape="1">
            <a:gsLst>
              <a:gs pos="0">
                <a:srgbClr val="557D85">
                  <a:shade val="30000"/>
                  <a:satMod val="115000"/>
                </a:srgbClr>
              </a:gs>
              <a:gs pos="50000">
                <a:srgbClr val="557D85">
                  <a:shade val="67500"/>
                  <a:satMod val="115000"/>
                </a:srgbClr>
              </a:gs>
              <a:gs pos="100000">
                <a:srgbClr val="557D8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6000000" lon="600000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9- Macrovascular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itchFamily="34" charset="0"/>
              </a:rPr>
              <a:t>   Decompression</a:t>
            </a:r>
            <a:endParaRPr lang="en-US" sz="1600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itchFamily="34" charset="0"/>
            </a:endParaRPr>
          </a:p>
        </p:txBody>
      </p:sp>
      <p:grpSp>
        <p:nvGrpSpPr>
          <p:cNvPr id="372" name="Group 371"/>
          <p:cNvGrpSpPr/>
          <p:nvPr/>
        </p:nvGrpSpPr>
        <p:grpSpPr>
          <a:xfrm>
            <a:off x="2754928" y="1891898"/>
            <a:ext cx="6216364" cy="4966102"/>
            <a:chOff x="2762056" y="1891898"/>
            <a:chExt cx="6216364" cy="4966102"/>
          </a:xfrm>
        </p:grpSpPr>
        <p:grpSp>
          <p:nvGrpSpPr>
            <p:cNvPr id="321" name="Group 320"/>
            <p:cNvGrpSpPr/>
            <p:nvPr/>
          </p:nvGrpSpPr>
          <p:grpSpPr>
            <a:xfrm>
              <a:off x="2762056" y="1891898"/>
              <a:ext cx="6216364" cy="4585102"/>
              <a:chOff x="2762056" y="1910686"/>
              <a:chExt cx="6216364" cy="4585102"/>
            </a:xfrm>
          </p:grpSpPr>
          <p:grpSp>
            <p:nvGrpSpPr>
              <p:cNvPr id="322" name="Group 321"/>
              <p:cNvGrpSpPr/>
              <p:nvPr/>
            </p:nvGrpSpPr>
            <p:grpSpPr>
              <a:xfrm>
                <a:off x="2762056" y="1910686"/>
                <a:ext cx="2952944" cy="4203509"/>
                <a:chOff x="2732838" y="1910686"/>
                <a:chExt cx="2952944" cy="4203509"/>
              </a:xfrm>
            </p:grpSpPr>
            <p:grpSp>
              <p:nvGrpSpPr>
                <p:cNvPr id="324" name="Group 323"/>
                <p:cNvGrpSpPr/>
                <p:nvPr/>
              </p:nvGrpSpPr>
              <p:grpSpPr>
                <a:xfrm rot="2093224">
                  <a:off x="2924879" y="5611646"/>
                  <a:ext cx="951554" cy="377811"/>
                  <a:chOff x="6019800" y="4355865"/>
                  <a:chExt cx="1133714" cy="449082"/>
                </a:xfrm>
              </p:grpSpPr>
              <p:sp>
                <p:nvSpPr>
                  <p:cNvPr id="330" name="Rounded Rectangle 329"/>
                  <p:cNvSpPr/>
                  <p:nvPr/>
                </p:nvSpPr>
                <p:spPr>
                  <a:xfrm>
                    <a:off x="6019800" y="4705350"/>
                    <a:ext cx="990600" cy="95250"/>
                  </a:xfrm>
                  <a:prstGeom prst="roundRect">
                    <a:avLst/>
                  </a:prstGeom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1" name="Rounded Rectangle 330"/>
                  <p:cNvSpPr/>
                  <p:nvPr/>
                </p:nvSpPr>
                <p:spPr>
                  <a:xfrm>
                    <a:off x="6019800" y="4610099"/>
                    <a:ext cx="791006" cy="95250"/>
                  </a:xfrm>
                  <a:prstGeom prst="roundRect">
                    <a:avLst/>
                  </a:prstGeom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32" name="Donut 331"/>
                  <p:cNvSpPr/>
                  <p:nvPr/>
                </p:nvSpPr>
                <p:spPr>
                  <a:xfrm>
                    <a:off x="6692639" y="4355865"/>
                    <a:ext cx="460875" cy="449082"/>
                  </a:xfrm>
                  <a:prstGeom prst="donut">
                    <a:avLst/>
                  </a:prstGeom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25" name="Group 324"/>
                <p:cNvGrpSpPr/>
                <p:nvPr/>
              </p:nvGrpSpPr>
              <p:grpSpPr>
                <a:xfrm rot="19599586">
                  <a:off x="4700558" y="5097517"/>
                  <a:ext cx="985224" cy="375775"/>
                  <a:chOff x="6019800" y="4355661"/>
                  <a:chExt cx="1168862" cy="446662"/>
                </a:xfrm>
              </p:grpSpPr>
              <p:sp>
                <p:nvSpPr>
                  <p:cNvPr id="327" name="Rounded Rectangle 326"/>
                  <p:cNvSpPr/>
                  <p:nvPr/>
                </p:nvSpPr>
                <p:spPr>
                  <a:xfrm>
                    <a:off x="6019800" y="4705350"/>
                    <a:ext cx="990600" cy="95250"/>
                  </a:xfrm>
                  <a:prstGeom prst="roundRect">
                    <a:avLst/>
                  </a:prstGeom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8" name="Rounded Rectangle 327"/>
                  <p:cNvSpPr/>
                  <p:nvPr/>
                </p:nvSpPr>
                <p:spPr>
                  <a:xfrm>
                    <a:off x="6019800" y="4610099"/>
                    <a:ext cx="791006" cy="95250"/>
                  </a:xfrm>
                  <a:prstGeom prst="roundRect">
                    <a:avLst/>
                  </a:prstGeom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29" name="Donut 328"/>
                  <p:cNvSpPr/>
                  <p:nvPr/>
                </p:nvSpPr>
                <p:spPr>
                  <a:xfrm>
                    <a:off x="6745682" y="4355661"/>
                    <a:ext cx="442980" cy="446662"/>
                  </a:xfrm>
                  <a:prstGeom prst="donut">
                    <a:avLst/>
                  </a:prstGeom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326" name="Freeform 325"/>
                <p:cNvSpPr/>
                <p:nvPr/>
              </p:nvSpPr>
              <p:spPr>
                <a:xfrm>
                  <a:off x="2732838" y="1910686"/>
                  <a:ext cx="2406042" cy="4203509"/>
                </a:xfrm>
                <a:custGeom>
                  <a:avLst/>
                  <a:gdLst>
                    <a:gd name="connsiteX0" fmla="*/ 168322 w 2400835"/>
                    <a:gd name="connsiteY0" fmla="*/ 4155743 h 4155743"/>
                    <a:gd name="connsiteX1" fmla="*/ 65964 w 2400835"/>
                    <a:gd name="connsiteY1" fmla="*/ 4026090 h 4155743"/>
                    <a:gd name="connsiteX2" fmla="*/ 4549 w 2400835"/>
                    <a:gd name="connsiteY2" fmla="*/ 3828197 h 4155743"/>
                    <a:gd name="connsiteX3" fmla="*/ 4549 w 2400835"/>
                    <a:gd name="connsiteY3" fmla="*/ 3684896 h 4155743"/>
                    <a:gd name="connsiteX4" fmla="*/ 4549 w 2400835"/>
                    <a:gd name="connsiteY4" fmla="*/ 3480179 h 4155743"/>
                    <a:gd name="connsiteX5" fmla="*/ 11373 w 2400835"/>
                    <a:gd name="connsiteY5" fmla="*/ 3302758 h 4155743"/>
                    <a:gd name="connsiteX6" fmla="*/ 18197 w 2400835"/>
                    <a:gd name="connsiteY6" fmla="*/ 3098042 h 4155743"/>
                    <a:gd name="connsiteX7" fmla="*/ 52316 w 2400835"/>
                    <a:gd name="connsiteY7" fmla="*/ 2852382 h 4155743"/>
                    <a:gd name="connsiteX8" fmla="*/ 93260 w 2400835"/>
                    <a:gd name="connsiteY8" fmla="*/ 2524836 h 4155743"/>
                    <a:gd name="connsiteX9" fmla="*/ 127379 w 2400835"/>
                    <a:gd name="connsiteY9" fmla="*/ 2347415 h 4155743"/>
                    <a:gd name="connsiteX10" fmla="*/ 175146 w 2400835"/>
                    <a:gd name="connsiteY10" fmla="*/ 2210938 h 4155743"/>
                    <a:gd name="connsiteX11" fmla="*/ 332095 w 2400835"/>
                    <a:gd name="connsiteY11" fmla="*/ 1972102 h 4155743"/>
                    <a:gd name="connsiteX12" fmla="*/ 454925 w 2400835"/>
                    <a:gd name="connsiteY12" fmla="*/ 1821976 h 4155743"/>
                    <a:gd name="connsiteX13" fmla="*/ 611874 w 2400835"/>
                    <a:gd name="connsiteY13" fmla="*/ 1644555 h 4155743"/>
                    <a:gd name="connsiteX14" fmla="*/ 809767 w 2400835"/>
                    <a:gd name="connsiteY14" fmla="*/ 1473958 h 4155743"/>
                    <a:gd name="connsiteX15" fmla="*/ 973540 w 2400835"/>
                    <a:gd name="connsiteY15" fmla="*/ 1378424 h 4155743"/>
                    <a:gd name="connsiteX16" fmla="*/ 1212376 w 2400835"/>
                    <a:gd name="connsiteY16" fmla="*/ 1214651 h 4155743"/>
                    <a:gd name="connsiteX17" fmla="*/ 1342030 w 2400835"/>
                    <a:gd name="connsiteY17" fmla="*/ 1119117 h 4155743"/>
                    <a:gd name="connsiteX18" fmla="*/ 1635457 w 2400835"/>
                    <a:gd name="connsiteY18" fmla="*/ 962167 h 4155743"/>
                    <a:gd name="connsiteX19" fmla="*/ 1853821 w 2400835"/>
                    <a:gd name="connsiteY19" fmla="*/ 852985 h 4155743"/>
                    <a:gd name="connsiteX20" fmla="*/ 1956179 w 2400835"/>
                    <a:gd name="connsiteY20" fmla="*/ 784746 h 4155743"/>
                    <a:gd name="connsiteX21" fmla="*/ 2147248 w 2400835"/>
                    <a:gd name="connsiteY21" fmla="*/ 668741 h 4155743"/>
                    <a:gd name="connsiteX22" fmla="*/ 2215486 w 2400835"/>
                    <a:gd name="connsiteY22" fmla="*/ 566382 h 4155743"/>
                    <a:gd name="connsiteX23" fmla="*/ 2297373 w 2400835"/>
                    <a:gd name="connsiteY23" fmla="*/ 388961 h 4155743"/>
                    <a:gd name="connsiteX24" fmla="*/ 2338316 w 2400835"/>
                    <a:gd name="connsiteY24" fmla="*/ 293427 h 4155743"/>
                    <a:gd name="connsiteX25" fmla="*/ 2372436 w 2400835"/>
                    <a:gd name="connsiteY25" fmla="*/ 143302 h 4155743"/>
                    <a:gd name="connsiteX26" fmla="*/ 2399731 w 2400835"/>
                    <a:gd name="connsiteY26" fmla="*/ 68239 h 4155743"/>
                    <a:gd name="connsiteX27" fmla="*/ 2392907 w 2400835"/>
                    <a:gd name="connsiteY27" fmla="*/ 0 h 4155743"/>
                    <a:gd name="connsiteX0" fmla="*/ 168322 w 2400835"/>
                    <a:gd name="connsiteY0" fmla="*/ 4155743 h 4155743"/>
                    <a:gd name="connsiteX1" fmla="*/ 65964 w 2400835"/>
                    <a:gd name="connsiteY1" fmla="*/ 4026090 h 4155743"/>
                    <a:gd name="connsiteX2" fmla="*/ 4549 w 2400835"/>
                    <a:gd name="connsiteY2" fmla="*/ 3828197 h 4155743"/>
                    <a:gd name="connsiteX3" fmla="*/ 4549 w 2400835"/>
                    <a:gd name="connsiteY3" fmla="*/ 3684896 h 4155743"/>
                    <a:gd name="connsiteX4" fmla="*/ 4549 w 2400835"/>
                    <a:gd name="connsiteY4" fmla="*/ 3480179 h 4155743"/>
                    <a:gd name="connsiteX5" fmla="*/ 11373 w 2400835"/>
                    <a:gd name="connsiteY5" fmla="*/ 3302758 h 4155743"/>
                    <a:gd name="connsiteX6" fmla="*/ 18197 w 2400835"/>
                    <a:gd name="connsiteY6" fmla="*/ 3098042 h 4155743"/>
                    <a:gd name="connsiteX7" fmla="*/ 52316 w 2400835"/>
                    <a:gd name="connsiteY7" fmla="*/ 2852382 h 4155743"/>
                    <a:gd name="connsiteX8" fmla="*/ 93260 w 2400835"/>
                    <a:gd name="connsiteY8" fmla="*/ 2524836 h 4155743"/>
                    <a:gd name="connsiteX9" fmla="*/ 127379 w 2400835"/>
                    <a:gd name="connsiteY9" fmla="*/ 2347415 h 4155743"/>
                    <a:gd name="connsiteX10" fmla="*/ 175146 w 2400835"/>
                    <a:gd name="connsiteY10" fmla="*/ 2210938 h 4155743"/>
                    <a:gd name="connsiteX11" fmla="*/ 332095 w 2400835"/>
                    <a:gd name="connsiteY11" fmla="*/ 1972102 h 4155743"/>
                    <a:gd name="connsiteX12" fmla="*/ 454925 w 2400835"/>
                    <a:gd name="connsiteY12" fmla="*/ 1821976 h 4155743"/>
                    <a:gd name="connsiteX13" fmla="*/ 611874 w 2400835"/>
                    <a:gd name="connsiteY13" fmla="*/ 1644555 h 4155743"/>
                    <a:gd name="connsiteX14" fmla="*/ 809767 w 2400835"/>
                    <a:gd name="connsiteY14" fmla="*/ 1473958 h 4155743"/>
                    <a:gd name="connsiteX15" fmla="*/ 973540 w 2400835"/>
                    <a:gd name="connsiteY15" fmla="*/ 1357953 h 4155743"/>
                    <a:gd name="connsiteX16" fmla="*/ 1212376 w 2400835"/>
                    <a:gd name="connsiteY16" fmla="*/ 1214651 h 4155743"/>
                    <a:gd name="connsiteX17" fmla="*/ 1342030 w 2400835"/>
                    <a:gd name="connsiteY17" fmla="*/ 1119117 h 4155743"/>
                    <a:gd name="connsiteX18" fmla="*/ 1635457 w 2400835"/>
                    <a:gd name="connsiteY18" fmla="*/ 962167 h 4155743"/>
                    <a:gd name="connsiteX19" fmla="*/ 1853821 w 2400835"/>
                    <a:gd name="connsiteY19" fmla="*/ 852985 h 4155743"/>
                    <a:gd name="connsiteX20" fmla="*/ 1956179 w 2400835"/>
                    <a:gd name="connsiteY20" fmla="*/ 784746 h 4155743"/>
                    <a:gd name="connsiteX21" fmla="*/ 2147248 w 2400835"/>
                    <a:gd name="connsiteY21" fmla="*/ 668741 h 4155743"/>
                    <a:gd name="connsiteX22" fmla="*/ 2215486 w 2400835"/>
                    <a:gd name="connsiteY22" fmla="*/ 566382 h 4155743"/>
                    <a:gd name="connsiteX23" fmla="*/ 2297373 w 2400835"/>
                    <a:gd name="connsiteY23" fmla="*/ 388961 h 4155743"/>
                    <a:gd name="connsiteX24" fmla="*/ 2338316 w 2400835"/>
                    <a:gd name="connsiteY24" fmla="*/ 293427 h 4155743"/>
                    <a:gd name="connsiteX25" fmla="*/ 2372436 w 2400835"/>
                    <a:gd name="connsiteY25" fmla="*/ 143302 h 4155743"/>
                    <a:gd name="connsiteX26" fmla="*/ 2399731 w 2400835"/>
                    <a:gd name="connsiteY26" fmla="*/ 68239 h 4155743"/>
                    <a:gd name="connsiteX27" fmla="*/ 2392907 w 2400835"/>
                    <a:gd name="connsiteY27" fmla="*/ 0 h 4155743"/>
                    <a:gd name="connsiteX0" fmla="*/ 168322 w 2400835"/>
                    <a:gd name="connsiteY0" fmla="*/ 4155743 h 4155743"/>
                    <a:gd name="connsiteX1" fmla="*/ 65964 w 2400835"/>
                    <a:gd name="connsiteY1" fmla="*/ 4026090 h 4155743"/>
                    <a:gd name="connsiteX2" fmla="*/ 4549 w 2400835"/>
                    <a:gd name="connsiteY2" fmla="*/ 3828197 h 4155743"/>
                    <a:gd name="connsiteX3" fmla="*/ 4549 w 2400835"/>
                    <a:gd name="connsiteY3" fmla="*/ 3684896 h 4155743"/>
                    <a:gd name="connsiteX4" fmla="*/ 4549 w 2400835"/>
                    <a:gd name="connsiteY4" fmla="*/ 3480179 h 4155743"/>
                    <a:gd name="connsiteX5" fmla="*/ 11373 w 2400835"/>
                    <a:gd name="connsiteY5" fmla="*/ 3302758 h 4155743"/>
                    <a:gd name="connsiteX6" fmla="*/ 18197 w 2400835"/>
                    <a:gd name="connsiteY6" fmla="*/ 3098042 h 4155743"/>
                    <a:gd name="connsiteX7" fmla="*/ 45492 w 2400835"/>
                    <a:gd name="connsiteY7" fmla="*/ 2852382 h 4155743"/>
                    <a:gd name="connsiteX8" fmla="*/ 93260 w 2400835"/>
                    <a:gd name="connsiteY8" fmla="*/ 2524836 h 4155743"/>
                    <a:gd name="connsiteX9" fmla="*/ 127379 w 2400835"/>
                    <a:gd name="connsiteY9" fmla="*/ 2347415 h 4155743"/>
                    <a:gd name="connsiteX10" fmla="*/ 175146 w 2400835"/>
                    <a:gd name="connsiteY10" fmla="*/ 2210938 h 4155743"/>
                    <a:gd name="connsiteX11" fmla="*/ 332095 w 2400835"/>
                    <a:gd name="connsiteY11" fmla="*/ 1972102 h 4155743"/>
                    <a:gd name="connsiteX12" fmla="*/ 454925 w 2400835"/>
                    <a:gd name="connsiteY12" fmla="*/ 1821976 h 4155743"/>
                    <a:gd name="connsiteX13" fmla="*/ 611874 w 2400835"/>
                    <a:gd name="connsiteY13" fmla="*/ 1644555 h 4155743"/>
                    <a:gd name="connsiteX14" fmla="*/ 809767 w 2400835"/>
                    <a:gd name="connsiteY14" fmla="*/ 1473958 h 4155743"/>
                    <a:gd name="connsiteX15" fmla="*/ 973540 w 2400835"/>
                    <a:gd name="connsiteY15" fmla="*/ 1357953 h 4155743"/>
                    <a:gd name="connsiteX16" fmla="*/ 1212376 w 2400835"/>
                    <a:gd name="connsiteY16" fmla="*/ 1214651 h 4155743"/>
                    <a:gd name="connsiteX17" fmla="*/ 1342030 w 2400835"/>
                    <a:gd name="connsiteY17" fmla="*/ 1119117 h 4155743"/>
                    <a:gd name="connsiteX18" fmla="*/ 1635457 w 2400835"/>
                    <a:gd name="connsiteY18" fmla="*/ 962167 h 4155743"/>
                    <a:gd name="connsiteX19" fmla="*/ 1853821 w 2400835"/>
                    <a:gd name="connsiteY19" fmla="*/ 852985 h 4155743"/>
                    <a:gd name="connsiteX20" fmla="*/ 1956179 w 2400835"/>
                    <a:gd name="connsiteY20" fmla="*/ 784746 h 4155743"/>
                    <a:gd name="connsiteX21" fmla="*/ 2147248 w 2400835"/>
                    <a:gd name="connsiteY21" fmla="*/ 668741 h 4155743"/>
                    <a:gd name="connsiteX22" fmla="*/ 2215486 w 2400835"/>
                    <a:gd name="connsiteY22" fmla="*/ 566382 h 4155743"/>
                    <a:gd name="connsiteX23" fmla="*/ 2297373 w 2400835"/>
                    <a:gd name="connsiteY23" fmla="*/ 388961 h 4155743"/>
                    <a:gd name="connsiteX24" fmla="*/ 2338316 w 2400835"/>
                    <a:gd name="connsiteY24" fmla="*/ 293427 h 4155743"/>
                    <a:gd name="connsiteX25" fmla="*/ 2372436 w 2400835"/>
                    <a:gd name="connsiteY25" fmla="*/ 143302 h 4155743"/>
                    <a:gd name="connsiteX26" fmla="*/ 2399731 w 2400835"/>
                    <a:gd name="connsiteY26" fmla="*/ 68239 h 4155743"/>
                    <a:gd name="connsiteX27" fmla="*/ 2392907 w 2400835"/>
                    <a:gd name="connsiteY27" fmla="*/ 0 h 4155743"/>
                    <a:gd name="connsiteX0" fmla="*/ 168322 w 2400835"/>
                    <a:gd name="connsiteY0" fmla="*/ 4155743 h 4155743"/>
                    <a:gd name="connsiteX1" fmla="*/ 65964 w 2400835"/>
                    <a:gd name="connsiteY1" fmla="*/ 4026090 h 4155743"/>
                    <a:gd name="connsiteX2" fmla="*/ 4549 w 2400835"/>
                    <a:gd name="connsiteY2" fmla="*/ 3828197 h 4155743"/>
                    <a:gd name="connsiteX3" fmla="*/ 4549 w 2400835"/>
                    <a:gd name="connsiteY3" fmla="*/ 3684896 h 4155743"/>
                    <a:gd name="connsiteX4" fmla="*/ 4549 w 2400835"/>
                    <a:gd name="connsiteY4" fmla="*/ 3480179 h 4155743"/>
                    <a:gd name="connsiteX5" fmla="*/ 11373 w 2400835"/>
                    <a:gd name="connsiteY5" fmla="*/ 3302758 h 4155743"/>
                    <a:gd name="connsiteX6" fmla="*/ 18197 w 2400835"/>
                    <a:gd name="connsiteY6" fmla="*/ 3098042 h 4155743"/>
                    <a:gd name="connsiteX7" fmla="*/ 45492 w 2400835"/>
                    <a:gd name="connsiteY7" fmla="*/ 2852382 h 4155743"/>
                    <a:gd name="connsiteX8" fmla="*/ 93260 w 2400835"/>
                    <a:gd name="connsiteY8" fmla="*/ 2524836 h 4155743"/>
                    <a:gd name="connsiteX9" fmla="*/ 127379 w 2400835"/>
                    <a:gd name="connsiteY9" fmla="*/ 2347415 h 4155743"/>
                    <a:gd name="connsiteX10" fmla="*/ 175146 w 2400835"/>
                    <a:gd name="connsiteY10" fmla="*/ 2210938 h 4155743"/>
                    <a:gd name="connsiteX11" fmla="*/ 332095 w 2400835"/>
                    <a:gd name="connsiteY11" fmla="*/ 1972102 h 4155743"/>
                    <a:gd name="connsiteX12" fmla="*/ 454925 w 2400835"/>
                    <a:gd name="connsiteY12" fmla="*/ 1821976 h 4155743"/>
                    <a:gd name="connsiteX13" fmla="*/ 611874 w 2400835"/>
                    <a:gd name="connsiteY13" fmla="*/ 1644555 h 4155743"/>
                    <a:gd name="connsiteX14" fmla="*/ 809767 w 2400835"/>
                    <a:gd name="connsiteY14" fmla="*/ 1473958 h 4155743"/>
                    <a:gd name="connsiteX15" fmla="*/ 973540 w 2400835"/>
                    <a:gd name="connsiteY15" fmla="*/ 1357953 h 4155743"/>
                    <a:gd name="connsiteX16" fmla="*/ 1212376 w 2400835"/>
                    <a:gd name="connsiteY16" fmla="*/ 1214651 h 4155743"/>
                    <a:gd name="connsiteX17" fmla="*/ 1342030 w 2400835"/>
                    <a:gd name="connsiteY17" fmla="*/ 1119117 h 4155743"/>
                    <a:gd name="connsiteX18" fmla="*/ 1635457 w 2400835"/>
                    <a:gd name="connsiteY18" fmla="*/ 962167 h 4155743"/>
                    <a:gd name="connsiteX19" fmla="*/ 1853821 w 2400835"/>
                    <a:gd name="connsiteY19" fmla="*/ 852985 h 4155743"/>
                    <a:gd name="connsiteX20" fmla="*/ 1956179 w 2400835"/>
                    <a:gd name="connsiteY20" fmla="*/ 784746 h 4155743"/>
                    <a:gd name="connsiteX21" fmla="*/ 2113128 w 2400835"/>
                    <a:gd name="connsiteY21" fmla="*/ 668741 h 4155743"/>
                    <a:gd name="connsiteX22" fmla="*/ 2215486 w 2400835"/>
                    <a:gd name="connsiteY22" fmla="*/ 566382 h 4155743"/>
                    <a:gd name="connsiteX23" fmla="*/ 2297373 w 2400835"/>
                    <a:gd name="connsiteY23" fmla="*/ 388961 h 4155743"/>
                    <a:gd name="connsiteX24" fmla="*/ 2338316 w 2400835"/>
                    <a:gd name="connsiteY24" fmla="*/ 293427 h 4155743"/>
                    <a:gd name="connsiteX25" fmla="*/ 2372436 w 2400835"/>
                    <a:gd name="connsiteY25" fmla="*/ 143302 h 4155743"/>
                    <a:gd name="connsiteX26" fmla="*/ 2399731 w 2400835"/>
                    <a:gd name="connsiteY26" fmla="*/ 68239 h 4155743"/>
                    <a:gd name="connsiteX27" fmla="*/ 2392907 w 2400835"/>
                    <a:gd name="connsiteY27" fmla="*/ 0 h 4155743"/>
                    <a:gd name="connsiteX0" fmla="*/ 195618 w 2400835"/>
                    <a:gd name="connsiteY0" fmla="*/ 4176215 h 4176215"/>
                    <a:gd name="connsiteX1" fmla="*/ 65964 w 2400835"/>
                    <a:gd name="connsiteY1" fmla="*/ 4026090 h 4176215"/>
                    <a:gd name="connsiteX2" fmla="*/ 4549 w 2400835"/>
                    <a:gd name="connsiteY2" fmla="*/ 3828197 h 4176215"/>
                    <a:gd name="connsiteX3" fmla="*/ 4549 w 2400835"/>
                    <a:gd name="connsiteY3" fmla="*/ 3684896 h 4176215"/>
                    <a:gd name="connsiteX4" fmla="*/ 4549 w 2400835"/>
                    <a:gd name="connsiteY4" fmla="*/ 3480179 h 4176215"/>
                    <a:gd name="connsiteX5" fmla="*/ 11373 w 2400835"/>
                    <a:gd name="connsiteY5" fmla="*/ 3302758 h 4176215"/>
                    <a:gd name="connsiteX6" fmla="*/ 18197 w 2400835"/>
                    <a:gd name="connsiteY6" fmla="*/ 3098042 h 4176215"/>
                    <a:gd name="connsiteX7" fmla="*/ 45492 w 2400835"/>
                    <a:gd name="connsiteY7" fmla="*/ 2852382 h 4176215"/>
                    <a:gd name="connsiteX8" fmla="*/ 93260 w 2400835"/>
                    <a:gd name="connsiteY8" fmla="*/ 2524836 h 4176215"/>
                    <a:gd name="connsiteX9" fmla="*/ 127379 w 2400835"/>
                    <a:gd name="connsiteY9" fmla="*/ 2347415 h 4176215"/>
                    <a:gd name="connsiteX10" fmla="*/ 175146 w 2400835"/>
                    <a:gd name="connsiteY10" fmla="*/ 2210938 h 4176215"/>
                    <a:gd name="connsiteX11" fmla="*/ 332095 w 2400835"/>
                    <a:gd name="connsiteY11" fmla="*/ 1972102 h 4176215"/>
                    <a:gd name="connsiteX12" fmla="*/ 454925 w 2400835"/>
                    <a:gd name="connsiteY12" fmla="*/ 1821976 h 4176215"/>
                    <a:gd name="connsiteX13" fmla="*/ 611874 w 2400835"/>
                    <a:gd name="connsiteY13" fmla="*/ 1644555 h 4176215"/>
                    <a:gd name="connsiteX14" fmla="*/ 809767 w 2400835"/>
                    <a:gd name="connsiteY14" fmla="*/ 1473958 h 4176215"/>
                    <a:gd name="connsiteX15" fmla="*/ 973540 w 2400835"/>
                    <a:gd name="connsiteY15" fmla="*/ 1357953 h 4176215"/>
                    <a:gd name="connsiteX16" fmla="*/ 1212376 w 2400835"/>
                    <a:gd name="connsiteY16" fmla="*/ 1214651 h 4176215"/>
                    <a:gd name="connsiteX17" fmla="*/ 1342030 w 2400835"/>
                    <a:gd name="connsiteY17" fmla="*/ 1119117 h 4176215"/>
                    <a:gd name="connsiteX18" fmla="*/ 1635457 w 2400835"/>
                    <a:gd name="connsiteY18" fmla="*/ 962167 h 4176215"/>
                    <a:gd name="connsiteX19" fmla="*/ 1853821 w 2400835"/>
                    <a:gd name="connsiteY19" fmla="*/ 852985 h 4176215"/>
                    <a:gd name="connsiteX20" fmla="*/ 1956179 w 2400835"/>
                    <a:gd name="connsiteY20" fmla="*/ 784746 h 4176215"/>
                    <a:gd name="connsiteX21" fmla="*/ 2113128 w 2400835"/>
                    <a:gd name="connsiteY21" fmla="*/ 668741 h 4176215"/>
                    <a:gd name="connsiteX22" fmla="*/ 2215486 w 2400835"/>
                    <a:gd name="connsiteY22" fmla="*/ 566382 h 4176215"/>
                    <a:gd name="connsiteX23" fmla="*/ 2297373 w 2400835"/>
                    <a:gd name="connsiteY23" fmla="*/ 388961 h 4176215"/>
                    <a:gd name="connsiteX24" fmla="*/ 2338316 w 2400835"/>
                    <a:gd name="connsiteY24" fmla="*/ 293427 h 4176215"/>
                    <a:gd name="connsiteX25" fmla="*/ 2372436 w 2400835"/>
                    <a:gd name="connsiteY25" fmla="*/ 143302 h 4176215"/>
                    <a:gd name="connsiteX26" fmla="*/ 2399731 w 2400835"/>
                    <a:gd name="connsiteY26" fmla="*/ 68239 h 4176215"/>
                    <a:gd name="connsiteX27" fmla="*/ 2392907 w 2400835"/>
                    <a:gd name="connsiteY27" fmla="*/ 0 h 4176215"/>
                    <a:gd name="connsiteX0" fmla="*/ 222914 w 2400835"/>
                    <a:gd name="connsiteY0" fmla="*/ 4148919 h 4148919"/>
                    <a:gd name="connsiteX1" fmla="*/ 65964 w 2400835"/>
                    <a:gd name="connsiteY1" fmla="*/ 4026090 h 4148919"/>
                    <a:gd name="connsiteX2" fmla="*/ 4549 w 2400835"/>
                    <a:gd name="connsiteY2" fmla="*/ 3828197 h 4148919"/>
                    <a:gd name="connsiteX3" fmla="*/ 4549 w 2400835"/>
                    <a:gd name="connsiteY3" fmla="*/ 3684896 h 4148919"/>
                    <a:gd name="connsiteX4" fmla="*/ 4549 w 2400835"/>
                    <a:gd name="connsiteY4" fmla="*/ 3480179 h 4148919"/>
                    <a:gd name="connsiteX5" fmla="*/ 11373 w 2400835"/>
                    <a:gd name="connsiteY5" fmla="*/ 3302758 h 4148919"/>
                    <a:gd name="connsiteX6" fmla="*/ 18197 w 2400835"/>
                    <a:gd name="connsiteY6" fmla="*/ 3098042 h 4148919"/>
                    <a:gd name="connsiteX7" fmla="*/ 45492 w 2400835"/>
                    <a:gd name="connsiteY7" fmla="*/ 2852382 h 4148919"/>
                    <a:gd name="connsiteX8" fmla="*/ 93260 w 2400835"/>
                    <a:gd name="connsiteY8" fmla="*/ 2524836 h 4148919"/>
                    <a:gd name="connsiteX9" fmla="*/ 127379 w 2400835"/>
                    <a:gd name="connsiteY9" fmla="*/ 2347415 h 4148919"/>
                    <a:gd name="connsiteX10" fmla="*/ 175146 w 2400835"/>
                    <a:gd name="connsiteY10" fmla="*/ 2210938 h 4148919"/>
                    <a:gd name="connsiteX11" fmla="*/ 332095 w 2400835"/>
                    <a:gd name="connsiteY11" fmla="*/ 1972102 h 4148919"/>
                    <a:gd name="connsiteX12" fmla="*/ 454925 w 2400835"/>
                    <a:gd name="connsiteY12" fmla="*/ 1821976 h 4148919"/>
                    <a:gd name="connsiteX13" fmla="*/ 611874 w 2400835"/>
                    <a:gd name="connsiteY13" fmla="*/ 1644555 h 4148919"/>
                    <a:gd name="connsiteX14" fmla="*/ 809767 w 2400835"/>
                    <a:gd name="connsiteY14" fmla="*/ 1473958 h 4148919"/>
                    <a:gd name="connsiteX15" fmla="*/ 973540 w 2400835"/>
                    <a:gd name="connsiteY15" fmla="*/ 1357953 h 4148919"/>
                    <a:gd name="connsiteX16" fmla="*/ 1212376 w 2400835"/>
                    <a:gd name="connsiteY16" fmla="*/ 1214651 h 4148919"/>
                    <a:gd name="connsiteX17" fmla="*/ 1342030 w 2400835"/>
                    <a:gd name="connsiteY17" fmla="*/ 1119117 h 4148919"/>
                    <a:gd name="connsiteX18" fmla="*/ 1635457 w 2400835"/>
                    <a:gd name="connsiteY18" fmla="*/ 962167 h 4148919"/>
                    <a:gd name="connsiteX19" fmla="*/ 1853821 w 2400835"/>
                    <a:gd name="connsiteY19" fmla="*/ 852985 h 4148919"/>
                    <a:gd name="connsiteX20" fmla="*/ 1956179 w 2400835"/>
                    <a:gd name="connsiteY20" fmla="*/ 784746 h 4148919"/>
                    <a:gd name="connsiteX21" fmla="*/ 2113128 w 2400835"/>
                    <a:gd name="connsiteY21" fmla="*/ 668741 h 4148919"/>
                    <a:gd name="connsiteX22" fmla="*/ 2215486 w 2400835"/>
                    <a:gd name="connsiteY22" fmla="*/ 566382 h 4148919"/>
                    <a:gd name="connsiteX23" fmla="*/ 2297373 w 2400835"/>
                    <a:gd name="connsiteY23" fmla="*/ 388961 h 4148919"/>
                    <a:gd name="connsiteX24" fmla="*/ 2338316 w 2400835"/>
                    <a:gd name="connsiteY24" fmla="*/ 293427 h 4148919"/>
                    <a:gd name="connsiteX25" fmla="*/ 2372436 w 2400835"/>
                    <a:gd name="connsiteY25" fmla="*/ 143302 h 4148919"/>
                    <a:gd name="connsiteX26" fmla="*/ 2399731 w 2400835"/>
                    <a:gd name="connsiteY26" fmla="*/ 68239 h 4148919"/>
                    <a:gd name="connsiteX27" fmla="*/ 2392907 w 2400835"/>
                    <a:gd name="connsiteY27" fmla="*/ 0 h 4148919"/>
                    <a:gd name="connsiteX0" fmla="*/ 202442 w 2400835"/>
                    <a:gd name="connsiteY0" fmla="*/ 4073856 h 4073856"/>
                    <a:gd name="connsiteX1" fmla="*/ 65964 w 2400835"/>
                    <a:gd name="connsiteY1" fmla="*/ 4026090 h 4073856"/>
                    <a:gd name="connsiteX2" fmla="*/ 4549 w 2400835"/>
                    <a:gd name="connsiteY2" fmla="*/ 3828197 h 4073856"/>
                    <a:gd name="connsiteX3" fmla="*/ 4549 w 2400835"/>
                    <a:gd name="connsiteY3" fmla="*/ 3684896 h 4073856"/>
                    <a:gd name="connsiteX4" fmla="*/ 4549 w 2400835"/>
                    <a:gd name="connsiteY4" fmla="*/ 3480179 h 4073856"/>
                    <a:gd name="connsiteX5" fmla="*/ 11373 w 2400835"/>
                    <a:gd name="connsiteY5" fmla="*/ 3302758 h 4073856"/>
                    <a:gd name="connsiteX6" fmla="*/ 18197 w 2400835"/>
                    <a:gd name="connsiteY6" fmla="*/ 3098042 h 4073856"/>
                    <a:gd name="connsiteX7" fmla="*/ 45492 w 2400835"/>
                    <a:gd name="connsiteY7" fmla="*/ 2852382 h 4073856"/>
                    <a:gd name="connsiteX8" fmla="*/ 93260 w 2400835"/>
                    <a:gd name="connsiteY8" fmla="*/ 2524836 h 4073856"/>
                    <a:gd name="connsiteX9" fmla="*/ 127379 w 2400835"/>
                    <a:gd name="connsiteY9" fmla="*/ 2347415 h 4073856"/>
                    <a:gd name="connsiteX10" fmla="*/ 175146 w 2400835"/>
                    <a:gd name="connsiteY10" fmla="*/ 2210938 h 4073856"/>
                    <a:gd name="connsiteX11" fmla="*/ 332095 w 2400835"/>
                    <a:gd name="connsiteY11" fmla="*/ 1972102 h 4073856"/>
                    <a:gd name="connsiteX12" fmla="*/ 454925 w 2400835"/>
                    <a:gd name="connsiteY12" fmla="*/ 1821976 h 4073856"/>
                    <a:gd name="connsiteX13" fmla="*/ 611874 w 2400835"/>
                    <a:gd name="connsiteY13" fmla="*/ 1644555 h 4073856"/>
                    <a:gd name="connsiteX14" fmla="*/ 809767 w 2400835"/>
                    <a:gd name="connsiteY14" fmla="*/ 1473958 h 4073856"/>
                    <a:gd name="connsiteX15" fmla="*/ 973540 w 2400835"/>
                    <a:gd name="connsiteY15" fmla="*/ 1357953 h 4073856"/>
                    <a:gd name="connsiteX16" fmla="*/ 1212376 w 2400835"/>
                    <a:gd name="connsiteY16" fmla="*/ 1214651 h 4073856"/>
                    <a:gd name="connsiteX17" fmla="*/ 1342030 w 2400835"/>
                    <a:gd name="connsiteY17" fmla="*/ 1119117 h 4073856"/>
                    <a:gd name="connsiteX18" fmla="*/ 1635457 w 2400835"/>
                    <a:gd name="connsiteY18" fmla="*/ 962167 h 4073856"/>
                    <a:gd name="connsiteX19" fmla="*/ 1853821 w 2400835"/>
                    <a:gd name="connsiteY19" fmla="*/ 852985 h 4073856"/>
                    <a:gd name="connsiteX20" fmla="*/ 1956179 w 2400835"/>
                    <a:gd name="connsiteY20" fmla="*/ 784746 h 4073856"/>
                    <a:gd name="connsiteX21" fmla="*/ 2113128 w 2400835"/>
                    <a:gd name="connsiteY21" fmla="*/ 668741 h 4073856"/>
                    <a:gd name="connsiteX22" fmla="*/ 2215486 w 2400835"/>
                    <a:gd name="connsiteY22" fmla="*/ 566382 h 4073856"/>
                    <a:gd name="connsiteX23" fmla="*/ 2297373 w 2400835"/>
                    <a:gd name="connsiteY23" fmla="*/ 388961 h 4073856"/>
                    <a:gd name="connsiteX24" fmla="*/ 2338316 w 2400835"/>
                    <a:gd name="connsiteY24" fmla="*/ 293427 h 4073856"/>
                    <a:gd name="connsiteX25" fmla="*/ 2372436 w 2400835"/>
                    <a:gd name="connsiteY25" fmla="*/ 143302 h 4073856"/>
                    <a:gd name="connsiteX26" fmla="*/ 2399731 w 2400835"/>
                    <a:gd name="connsiteY26" fmla="*/ 68239 h 4073856"/>
                    <a:gd name="connsiteX27" fmla="*/ 2392907 w 2400835"/>
                    <a:gd name="connsiteY27" fmla="*/ 0 h 4073856"/>
                    <a:gd name="connsiteX0" fmla="*/ 195618 w 2400835"/>
                    <a:gd name="connsiteY0" fmla="*/ 4183038 h 4183038"/>
                    <a:gd name="connsiteX1" fmla="*/ 65964 w 2400835"/>
                    <a:gd name="connsiteY1" fmla="*/ 4026090 h 4183038"/>
                    <a:gd name="connsiteX2" fmla="*/ 4549 w 2400835"/>
                    <a:gd name="connsiteY2" fmla="*/ 3828197 h 4183038"/>
                    <a:gd name="connsiteX3" fmla="*/ 4549 w 2400835"/>
                    <a:gd name="connsiteY3" fmla="*/ 3684896 h 4183038"/>
                    <a:gd name="connsiteX4" fmla="*/ 4549 w 2400835"/>
                    <a:gd name="connsiteY4" fmla="*/ 3480179 h 4183038"/>
                    <a:gd name="connsiteX5" fmla="*/ 11373 w 2400835"/>
                    <a:gd name="connsiteY5" fmla="*/ 3302758 h 4183038"/>
                    <a:gd name="connsiteX6" fmla="*/ 18197 w 2400835"/>
                    <a:gd name="connsiteY6" fmla="*/ 3098042 h 4183038"/>
                    <a:gd name="connsiteX7" fmla="*/ 45492 w 2400835"/>
                    <a:gd name="connsiteY7" fmla="*/ 2852382 h 4183038"/>
                    <a:gd name="connsiteX8" fmla="*/ 93260 w 2400835"/>
                    <a:gd name="connsiteY8" fmla="*/ 2524836 h 4183038"/>
                    <a:gd name="connsiteX9" fmla="*/ 127379 w 2400835"/>
                    <a:gd name="connsiteY9" fmla="*/ 2347415 h 4183038"/>
                    <a:gd name="connsiteX10" fmla="*/ 175146 w 2400835"/>
                    <a:gd name="connsiteY10" fmla="*/ 2210938 h 4183038"/>
                    <a:gd name="connsiteX11" fmla="*/ 332095 w 2400835"/>
                    <a:gd name="connsiteY11" fmla="*/ 1972102 h 4183038"/>
                    <a:gd name="connsiteX12" fmla="*/ 454925 w 2400835"/>
                    <a:gd name="connsiteY12" fmla="*/ 1821976 h 4183038"/>
                    <a:gd name="connsiteX13" fmla="*/ 611874 w 2400835"/>
                    <a:gd name="connsiteY13" fmla="*/ 1644555 h 4183038"/>
                    <a:gd name="connsiteX14" fmla="*/ 809767 w 2400835"/>
                    <a:gd name="connsiteY14" fmla="*/ 1473958 h 4183038"/>
                    <a:gd name="connsiteX15" fmla="*/ 973540 w 2400835"/>
                    <a:gd name="connsiteY15" fmla="*/ 1357953 h 4183038"/>
                    <a:gd name="connsiteX16" fmla="*/ 1212376 w 2400835"/>
                    <a:gd name="connsiteY16" fmla="*/ 1214651 h 4183038"/>
                    <a:gd name="connsiteX17" fmla="*/ 1342030 w 2400835"/>
                    <a:gd name="connsiteY17" fmla="*/ 1119117 h 4183038"/>
                    <a:gd name="connsiteX18" fmla="*/ 1635457 w 2400835"/>
                    <a:gd name="connsiteY18" fmla="*/ 962167 h 4183038"/>
                    <a:gd name="connsiteX19" fmla="*/ 1853821 w 2400835"/>
                    <a:gd name="connsiteY19" fmla="*/ 852985 h 4183038"/>
                    <a:gd name="connsiteX20" fmla="*/ 1956179 w 2400835"/>
                    <a:gd name="connsiteY20" fmla="*/ 784746 h 4183038"/>
                    <a:gd name="connsiteX21" fmla="*/ 2113128 w 2400835"/>
                    <a:gd name="connsiteY21" fmla="*/ 668741 h 4183038"/>
                    <a:gd name="connsiteX22" fmla="*/ 2215486 w 2400835"/>
                    <a:gd name="connsiteY22" fmla="*/ 566382 h 4183038"/>
                    <a:gd name="connsiteX23" fmla="*/ 2297373 w 2400835"/>
                    <a:gd name="connsiteY23" fmla="*/ 388961 h 4183038"/>
                    <a:gd name="connsiteX24" fmla="*/ 2338316 w 2400835"/>
                    <a:gd name="connsiteY24" fmla="*/ 293427 h 4183038"/>
                    <a:gd name="connsiteX25" fmla="*/ 2372436 w 2400835"/>
                    <a:gd name="connsiteY25" fmla="*/ 143302 h 4183038"/>
                    <a:gd name="connsiteX26" fmla="*/ 2399731 w 2400835"/>
                    <a:gd name="connsiteY26" fmla="*/ 68239 h 4183038"/>
                    <a:gd name="connsiteX27" fmla="*/ 2392907 w 2400835"/>
                    <a:gd name="connsiteY27" fmla="*/ 0 h 4183038"/>
                    <a:gd name="connsiteX0" fmla="*/ 194608 w 2399825"/>
                    <a:gd name="connsiteY0" fmla="*/ 4183038 h 4183038"/>
                    <a:gd name="connsiteX1" fmla="*/ 51307 w 2399825"/>
                    <a:gd name="connsiteY1" fmla="*/ 4053385 h 4183038"/>
                    <a:gd name="connsiteX2" fmla="*/ 3539 w 2399825"/>
                    <a:gd name="connsiteY2" fmla="*/ 3828197 h 4183038"/>
                    <a:gd name="connsiteX3" fmla="*/ 3539 w 2399825"/>
                    <a:gd name="connsiteY3" fmla="*/ 3684896 h 4183038"/>
                    <a:gd name="connsiteX4" fmla="*/ 3539 w 2399825"/>
                    <a:gd name="connsiteY4" fmla="*/ 3480179 h 4183038"/>
                    <a:gd name="connsiteX5" fmla="*/ 10363 w 2399825"/>
                    <a:gd name="connsiteY5" fmla="*/ 3302758 h 4183038"/>
                    <a:gd name="connsiteX6" fmla="*/ 17187 w 2399825"/>
                    <a:gd name="connsiteY6" fmla="*/ 3098042 h 4183038"/>
                    <a:gd name="connsiteX7" fmla="*/ 44482 w 2399825"/>
                    <a:gd name="connsiteY7" fmla="*/ 2852382 h 4183038"/>
                    <a:gd name="connsiteX8" fmla="*/ 92250 w 2399825"/>
                    <a:gd name="connsiteY8" fmla="*/ 2524836 h 4183038"/>
                    <a:gd name="connsiteX9" fmla="*/ 126369 w 2399825"/>
                    <a:gd name="connsiteY9" fmla="*/ 2347415 h 4183038"/>
                    <a:gd name="connsiteX10" fmla="*/ 174136 w 2399825"/>
                    <a:gd name="connsiteY10" fmla="*/ 2210938 h 4183038"/>
                    <a:gd name="connsiteX11" fmla="*/ 331085 w 2399825"/>
                    <a:gd name="connsiteY11" fmla="*/ 1972102 h 4183038"/>
                    <a:gd name="connsiteX12" fmla="*/ 453915 w 2399825"/>
                    <a:gd name="connsiteY12" fmla="*/ 1821976 h 4183038"/>
                    <a:gd name="connsiteX13" fmla="*/ 610864 w 2399825"/>
                    <a:gd name="connsiteY13" fmla="*/ 1644555 h 4183038"/>
                    <a:gd name="connsiteX14" fmla="*/ 808757 w 2399825"/>
                    <a:gd name="connsiteY14" fmla="*/ 1473958 h 4183038"/>
                    <a:gd name="connsiteX15" fmla="*/ 972530 w 2399825"/>
                    <a:gd name="connsiteY15" fmla="*/ 1357953 h 4183038"/>
                    <a:gd name="connsiteX16" fmla="*/ 1211366 w 2399825"/>
                    <a:gd name="connsiteY16" fmla="*/ 1214651 h 4183038"/>
                    <a:gd name="connsiteX17" fmla="*/ 1341020 w 2399825"/>
                    <a:gd name="connsiteY17" fmla="*/ 1119117 h 4183038"/>
                    <a:gd name="connsiteX18" fmla="*/ 1634447 w 2399825"/>
                    <a:gd name="connsiteY18" fmla="*/ 962167 h 4183038"/>
                    <a:gd name="connsiteX19" fmla="*/ 1852811 w 2399825"/>
                    <a:gd name="connsiteY19" fmla="*/ 852985 h 4183038"/>
                    <a:gd name="connsiteX20" fmla="*/ 1955169 w 2399825"/>
                    <a:gd name="connsiteY20" fmla="*/ 784746 h 4183038"/>
                    <a:gd name="connsiteX21" fmla="*/ 2112118 w 2399825"/>
                    <a:gd name="connsiteY21" fmla="*/ 668741 h 4183038"/>
                    <a:gd name="connsiteX22" fmla="*/ 2214476 w 2399825"/>
                    <a:gd name="connsiteY22" fmla="*/ 566382 h 4183038"/>
                    <a:gd name="connsiteX23" fmla="*/ 2296363 w 2399825"/>
                    <a:gd name="connsiteY23" fmla="*/ 388961 h 4183038"/>
                    <a:gd name="connsiteX24" fmla="*/ 2337306 w 2399825"/>
                    <a:gd name="connsiteY24" fmla="*/ 293427 h 4183038"/>
                    <a:gd name="connsiteX25" fmla="*/ 2371426 w 2399825"/>
                    <a:gd name="connsiteY25" fmla="*/ 143302 h 4183038"/>
                    <a:gd name="connsiteX26" fmla="*/ 2398721 w 2399825"/>
                    <a:gd name="connsiteY26" fmla="*/ 68239 h 4183038"/>
                    <a:gd name="connsiteX27" fmla="*/ 2391897 w 2399825"/>
                    <a:gd name="connsiteY27" fmla="*/ 0 h 4183038"/>
                    <a:gd name="connsiteX0" fmla="*/ 194608 w 2398721"/>
                    <a:gd name="connsiteY0" fmla="*/ 4189861 h 4189861"/>
                    <a:gd name="connsiteX1" fmla="*/ 51307 w 2398721"/>
                    <a:gd name="connsiteY1" fmla="*/ 4060208 h 4189861"/>
                    <a:gd name="connsiteX2" fmla="*/ 3539 w 2398721"/>
                    <a:gd name="connsiteY2" fmla="*/ 3835020 h 4189861"/>
                    <a:gd name="connsiteX3" fmla="*/ 3539 w 2398721"/>
                    <a:gd name="connsiteY3" fmla="*/ 3691719 h 4189861"/>
                    <a:gd name="connsiteX4" fmla="*/ 3539 w 2398721"/>
                    <a:gd name="connsiteY4" fmla="*/ 3487002 h 4189861"/>
                    <a:gd name="connsiteX5" fmla="*/ 10363 w 2398721"/>
                    <a:gd name="connsiteY5" fmla="*/ 3309581 h 4189861"/>
                    <a:gd name="connsiteX6" fmla="*/ 17187 w 2398721"/>
                    <a:gd name="connsiteY6" fmla="*/ 3104865 h 4189861"/>
                    <a:gd name="connsiteX7" fmla="*/ 44482 w 2398721"/>
                    <a:gd name="connsiteY7" fmla="*/ 2859205 h 4189861"/>
                    <a:gd name="connsiteX8" fmla="*/ 92250 w 2398721"/>
                    <a:gd name="connsiteY8" fmla="*/ 2531659 h 4189861"/>
                    <a:gd name="connsiteX9" fmla="*/ 126369 w 2398721"/>
                    <a:gd name="connsiteY9" fmla="*/ 2354238 h 4189861"/>
                    <a:gd name="connsiteX10" fmla="*/ 174136 w 2398721"/>
                    <a:gd name="connsiteY10" fmla="*/ 2217761 h 4189861"/>
                    <a:gd name="connsiteX11" fmla="*/ 331085 w 2398721"/>
                    <a:gd name="connsiteY11" fmla="*/ 1978925 h 4189861"/>
                    <a:gd name="connsiteX12" fmla="*/ 453915 w 2398721"/>
                    <a:gd name="connsiteY12" fmla="*/ 1828799 h 4189861"/>
                    <a:gd name="connsiteX13" fmla="*/ 610864 w 2398721"/>
                    <a:gd name="connsiteY13" fmla="*/ 1651378 h 4189861"/>
                    <a:gd name="connsiteX14" fmla="*/ 808757 w 2398721"/>
                    <a:gd name="connsiteY14" fmla="*/ 1480781 h 4189861"/>
                    <a:gd name="connsiteX15" fmla="*/ 972530 w 2398721"/>
                    <a:gd name="connsiteY15" fmla="*/ 1364776 h 4189861"/>
                    <a:gd name="connsiteX16" fmla="*/ 1211366 w 2398721"/>
                    <a:gd name="connsiteY16" fmla="*/ 1221474 h 4189861"/>
                    <a:gd name="connsiteX17" fmla="*/ 1341020 w 2398721"/>
                    <a:gd name="connsiteY17" fmla="*/ 1125940 h 4189861"/>
                    <a:gd name="connsiteX18" fmla="*/ 1634447 w 2398721"/>
                    <a:gd name="connsiteY18" fmla="*/ 968990 h 4189861"/>
                    <a:gd name="connsiteX19" fmla="*/ 1852811 w 2398721"/>
                    <a:gd name="connsiteY19" fmla="*/ 859808 h 4189861"/>
                    <a:gd name="connsiteX20" fmla="*/ 1955169 w 2398721"/>
                    <a:gd name="connsiteY20" fmla="*/ 791569 h 4189861"/>
                    <a:gd name="connsiteX21" fmla="*/ 2112118 w 2398721"/>
                    <a:gd name="connsiteY21" fmla="*/ 675564 h 4189861"/>
                    <a:gd name="connsiteX22" fmla="*/ 2214476 w 2398721"/>
                    <a:gd name="connsiteY22" fmla="*/ 573205 h 4189861"/>
                    <a:gd name="connsiteX23" fmla="*/ 2296363 w 2398721"/>
                    <a:gd name="connsiteY23" fmla="*/ 395784 h 4189861"/>
                    <a:gd name="connsiteX24" fmla="*/ 2337306 w 2398721"/>
                    <a:gd name="connsiteY24" fmla="*/ 300250 h 4189861"/>
                    <a:gd name="connsiteX25" fmla="*/ 2371426 w 2398721"/>
                    <a:gd name="connsiteY25" fmla="*/ 150125 h 4189861"/>
                    <a:gd name="connsiteX26" fmla="*/ 2398721 w 2398721"/>
                    <a:gd name="connsiteY26" fmla="*/ 75062 h 4189861"/>
                    <a:gd name="connsiteX27" fmla="*/ 2371426 w 2398721"/>
                    <a:gd name="connsiteY27" fmla="*/ 0 h 4189861"/>
                    <a:gd name="connsiteX0" fmla="*/ 194608 w 2372700"/>
                    <a:gd name="connsiteY0" fmla="*/ 4189861 h 4189861"/>
                    <a:gd name="connsiteX1" fmla="*/ 51307 w 2372700"/>
                    <a:gd name="connsiteY1" fmla="*/ 4060208 h 4189861"/>
                    <a:gd name="connsiteX2" fmla="*/ 3539 w 2372700"/>
                    <a:gd name="connsiteY2" fmla="*/ 3835020 h 4189861"/>
                    <a:gd name="connsiteX3" fmla="*/ 3539 w 2372700"/>
                    <a:gd name="connsiteY3" fmla="*/ 3691719 h 4189861"/>
                    <a:gd name="connsiteX4" fmla="*/ 3539 w 2372700"/>
                    <a:gd name="connsiteY4" fmla="*/ 3487002 h 4189861"/>
                    <a:gd name="connsiteX5" fmla="*/ 10363 w 2372700"/>
                    <a:gd name="connsiteY5" fmla="*/ 3309581 h 4189861"/>
                    <a:gd name="connsiteX6" fmla="*/ 17187 w 2372700"/>
                    <a:gd name="connsiteY6" fmla="*/ 3104865 h 4189861"/>
                    <a:gd name="connsiteX7" fmla="*/ 44482 w 2372700"/>
                    <a:gd name="connsiteY7" fmla="*/ 2859205 h 4189861"/>
                    <a:gd name="connsiteX8" fmla="*/ 92250 w 2372700"/>
                    <a:gd name="connsiteY8" fmla="*/ 2531659 h 4189861"/>
                    <a:gd name="connsiteX9" fmla="*/ 126369 w 2372700"/>
                    <a:gd name="connsiteY9" fmla="*/ 2354238 h 4189861"/>
                    <a:gd name="connsiteX10" fmla="*/ 174136 w 2372700"/>
                    <a:gd name="connsiteY10" fmla="*/ 2217761 h 4189861"/>
                    <a:gd name="connsiteX11" fmla="*/ 331085 w 2372700"/>
                    <a:gd name="connsiteY11" fmla="*/ 1978925 h 4189861"/>
                    <a:gd name="connsiteX12" fmla="*/ 453915 w 2372700"/>
                    <a:gd name="connsiteY12" fmla="*/ 1828799 h 4189861"/>
                    <a:gd name="connsiteX13" fmla="*/ 610864 w 2372700"/>
                    <a:gd name="connsiteY13" fmla="*/ 1651378 h 4189861"/>
                    <a:gd name="connsiteX14" fmla="*/ 808757 w 2372700"/>
                    <a:gd name="connsiteY14" fmla="*/ 1480781 h 4189861"/>
                    <a:gd name="connsiteX15" fmla="*/ 972530 w 2372700"/>
                    <a:gd name="connsiteY15" fmla="*/ 1364776 h 4189861"/>
                    <a:gd name="connsiteX16" fmla="*/ 1211366 w 2372700"/>
                    <a:gd name="connsiteY16" fmla="*/ 1221474 h 4189861"/>
                    <a:gd name="connsiteX17" fmla="*/ 1341020 w 2372700"/>
                    <a:gd name="connsiteY17" fmla="*/ 1125940 h 4189861"/>
                    <a:gd name="connsiteX18" fmla="*/ 1634447 w 2372700"/>
                    <a:gd name="connsiteY18" fmla="*/ 968990 h 4189861"/>
                    <a:gd name="connsiteX19" fmla="*/ 1852811 w 2372700"/>
                    <a:gd name="connsiteY19" fmla="*/ 859808 h 4189861"/>
                    <a:gd name="connsiteX20" fmla="*/ 1955169 w 2372700"/>
                    <a:gd name="connsiteY20" fmla="*/ 791569 h 4189861"/>
                    <a:gd name="connsiteX21" fmla="*/ 2112118 w 2372700"/>
                    <a:gd name="connsiteY21" fmla="*/ 675564 h 4189861"/>
                    <a:gd name="connsiteX22" fmla="*/ 2214476 w 2372700"/>
                    <a:gd name="connsiteY22" fmla="*/ 573205 h 4189861"/>
                    <a:gd name="connsiteX23" fmla="*/ 2296363 w 2372700"/>
                    <a:gd name="connsiteY23" fmla="*/ 395784 h 4189861"/>
                    <a:gd name="connsiteX24" fmla="*/ 2337306 w 2372700"/>
                    <a:gd name="connsiteY24" fmla="*/ 300250 h 4189861"/>
                    <a:gd name="connsiteX25" fmla="*/ 2371426 w 2372700"/>
                    <a:gd name="connsiteY25" fmla="*/ 150125 h 4189861"/>
                    <a:gd name="connsiteX26" fmla="*/ 2364601 w 2372700"/>
                    <a:gd name="connsiteY26" fmla="*/ 75062 h 4189861"/>
                    <a:gd name="connsiteX27" fmla="*/ 2371426 w 2372700"/>
                    <a:gd name="connsiteY27" fmla="*/ 0 h 4189861"/>
                    <a:gd name="connsiteX0" fmla="*/ 194608 w 2373161"/>
                    <a:gd name="connsiteY0" fmla="*/ 4189861 h 4189861"/>
                    <a:gd name="connsiteX1" fmla="*/ 51307 w 2373161"/>
                    <a:gd name="connsiteY1" fmla="*/ 4060208 h 4189861"/>
                    <a:gd name="connsiteX2" fmla="*/ 3539 w 2373161"/>
                    <a:gd name="connsiteY2" fmla="*/ 3835020 h 4189861"/>
                    <a:gd name="connsiteX3" fmla="*/ 3539 w 2373161"/>
                    <a:gd name="connsiteY3" fmla="*/ 3691719 h 4189861"/>
                    <a:gd name="connsiteX4" fmla="*/ 3539 w 2373161"/>
                    <a:gd name="connsiteY4" fmla="*/ 3487002 h 4189861"/>
                    <a:gd name="connsiteX5" fmla="*/ 10363 w 2373161"/>
                    <a:gd name="connsiteY5" fmla="*/ 3309581 h 4189861"/>
                    <a:gd name="connsiteX6" fmla="*/ 17187 w 2373161"/>
                    <a:gd name="connsiteY6" fmla="*/ 3104865 h 4189861"/>
                    <a:gd name="connsiteX7" fmla="*/ 44482 w 2373161"/>
                    <a:gd name="connsiteY7" fmla="*/ 2859205 h 4189861"/>
                    <a:gd name="connsiteX8" fmla="*/ 92250 w 2373161"/>
                    <a:gd name="connsiteY8" fmla="*/ 2531659 h 4189861"/>
                    <a:gd name="connsiteX9" fmla="*/ 126369 w 2373161"/>
                    <a:gd name="connsiteY9" fmla="*/ 2354238 h 4189861"/>
                    <a:gd name="connsiteX10" fmla="*/ 174136 w 2373161"/>
                    <a:gd name="connsiteY10" fmla="*/ 2217761 h 4189861"/>
                    <a:gd name="connsiteX11" fmla="*/ 331085 w 2373161"/>
                    <a:gd name="connsiteY11" fmla="*/ 1978925 h 4189861"/>
                    <a:gd name="connsiteX12" fmla="*/ 453915 w 2373161"/>
                    <a:gd name="connsiteY12" fmla="*/ 1828799 h 4189861"/>
                    <a:gd name="connsiteX13" fmla="*/ 610864 w 2373161"/>
                    <a:gd name="connsiteY13" fmla="*/ 1651378 h 4189861"/>
                    <a:gd name="connsiteX14" fmla="*/ 808757 w 2373161"/>
                    <a:gd name="connsiteY14" fmla="*/ 1480781 h 4189861"/>
                    <a:gd name="connsiteX15" fmla="*/ 972530 w 2373161"/>
                    <a:gd name="connsiteY15" fmla="*/ 1364776 h 4189861"/>
                    <a:gd name="connsiteX16" fmla="*/ 1211366 w 2373161"/>
                    <a:gd name="connsiteY16" fmla="*/ 1221474 h 4189861"/>
                    <a:gd name="connsiteX17" fmla="*/ 1341020 w 2373161"/>
                    <a:gd name="connsiteY17" fmla="*/ 1125940 h 4189861"/>
                    <a:gd name="connsiteX18" fmla="*/ 1634447 w 2373161"/>
                    <a:gd name="connsiteY18" fmla="*/ 968990 h 4189861"/>
                    <a:gd name="connsiteX19" fmla="*/ 1852811 w 2373161"/>
                    <a:gd name="connsiteY19" fmla="*/ 859808 h 4189861"/>
                    <a:gd name="connsiteX20" fmla="*/ 1955169 w 2373161"/>
                    <a:gd name="connsiteY20" fmla="*/ 791569 h 4189861"/>
                    <a:gd name="connsiteX21" fmla="*/ 2112118 w 2373161"/>
                    <a:gd name="connsiteY21" fmla="*/ 675564 h 4189861"/>
                    <a:gd name="connsiteX22" fmla="*/ 2214476 w 2373161"/>
                    <a:gd name="connsiteY22" fmla="*/ 573205 h 4189861"/>
                    <a:gd name="connsiteX23" fmla="*/ 2296363 w 2373161"/>
                    <a:gd name="connsiteY23" fmla="*/ 395784 h 4189861"/>
                    <a:gd name="connsiteX24" fmla="*/ 2337306 w 2373161"/>
                    <a:gd name="connsiteY24" fmla="*/ 300250 h 4189861"/>
                    <a:gd name="connsiteX25" fmla="*/ 2344130 w 2373161"/>
                    <a:gd name="connsiteY25" fmla="*/ 177420 h 4189861"/>
                    <a:gd name="connsiteX26" fmla="*/ 2364601 w 2373161"/>
                    <a:gd name="connsiteY26" fmla="*/ 75062 h 4189861"/>
                    <a:gd name="connsiteX27" fmla="*/ 2371426 w 2373161"/>
                    <a:gd name="connsiteY27" fmla="*/ 0 h 4189861"/>
                    <a:gd name="connsiteX0" fmla="*/ 194608 w 2373161"/>
                    <a:gd name="connsiteY0" fmla="*/ 4189861 h 4189861"/>
                    <a:gd name="connsiteX1" fmla="*/ 51307 w 2373161"/>
                    <a:gd name="connsiteY1" fmla="*/ 4060208 h 4189861"/>
                    <a:gd name="connsiteX2" fmla="*/ 3539 w 2373161"/>
                    <a:gd name="connsiteY2" fmla="*/ 3835020 h 4189861"/>
                    <a:gd name="connsiteX3" fmla="*/ 3539 w 2373161"/>
                    <a:gd name="connsiteY3" fmla="*/ 3691719 h 4189861"/>
                    <a:gd name="connsiteX4" fmla="*/ 3539 w 2373161"/>
                    <a:gd name="connsiteY4" fmla="*/ 3487002 h 4189861"/>
                    <a:gd name="connsiteX5" fmla="*/ 10363 w 2373161"/>
                    <a:gd name="connsiteY5" fmla="*/ 3309581 h 4189861"/>
                    <a:gd name="connsiteX6" fmla="*/ 17187 w 2373161"/>
                    <a:gd name="connsiteY6" fmla="*/ 3104865 h 4189861"/>
                    <a:gd name="connsiteX7" fmla="*/ 44482 w 2373161"/>
                    <a:gd name="connsiteY7" fmla="*/ 2859205 h 4189861"/>
                    <a:gd name="connsiteX8" fmla="*/ 92250 w 2373161"/>
                    <a:gd name="connsiteY8" fmla="*/ 2531659 h 4189861"/>
                    <a:gd name="connsiteX9" fmla="*/ 126369 w 2373161"/>
                    <a:gd name="connsiteY9" fmla="*/ 2354238 h 4189861"/>
                    <a:gd name="connsiteX10" fmla="*/ 174136 w 2373161"/>
                    <a:gd name="connsiteY10" fmla="*/ 2217761 h 4189861"/>
                    <a:gd name="connsiteX11" fmla="*/ 331085 w 2373161"/>
                    <a:gd name="connsiteY11" fmla="*/ 1978925 h 4189861"/>
                    <a:gd name="connsiteX12" fmla="*/ 453915 w 2373161"/>
                    <a:gd name="connsiteY12" fmla="*/ 1828799 h 4189861"/>
                    <a:gd name="connsiteX13" fmla="*/ 610864 w 2373161"/>
                    <a:gd name="connsiteY13" fmla="*/ 1651378 h 4189861"/>
                    <a:gd name="connsiteX14" fmla="*/ 808757 w 2373161"/>
                    <a:gd name="connsiteY14" fmla="*/ 1480781 h 4189861"/>
                    <a:gd name="connsiteX15" fmla="*/ 972530 w 2373161"/>
                    <a:gd name="connsiteY15" fmla="*/ 1364776 h 4189861"/>
                    <a:gd name="connsiteX16" fmla="*/ 1211366 w 2373161"/>
                    <a:gd name="connsiteY16" fmla="*/ 1221474 h 4189861"/>
                    <a:gd name="connsiteX17" fmla="*/ 1341020 w 2373161"/>
                    <a:gd name="connsiteY17" fmla="*/ 1125940 h 4189861"/>
                    <a:gd name="connsiteX18" fmla="*/ 1634447 w 2373161"/>
                    <a:gd name="connsiteY18" fmla="*/ 968990 h 4189861"/>
                    <a:gd name="connsiteX19" fmla="*/ 1852811 w 2373161"/>
                    <a:gd name="connsiteY19" fmla="*/ 859808 h 4189861"/>
                    <a:gd name="connsiteX20" fmla="*/ 1955169 w 2373161"/>
                    <a:gd name="connsiteY20" fmla="*/ 791569 h 4189861"/>
                    <a:gd name="connsiteX21" fmla="*/ 2112118 w 2373161"/>
                    <a:gd name="connsiteY21" fmla="*/ 675564 h 4189861"/>
                    <a:gd name="connsiteX22" fmla="*/ 2214476 w 2373161"/>
                    <a:gd name="connsiteY22" fmla="*/ 573205 h 4189861"/>
                    <a:gd name="connsiteX23" fmla="*/ 2296363 w 2373161"/>
                    <a:gd name="connsiteY23" fmla="*/ 395784 h 4189861"/>
                    <a:gd name="connsiteX24" fmla="*/ 2310011 w 2373161"/>
                    <a:gd name="connsiteY24" fmla="*/ 300250 h 4189861"/>
                    <a:gd name="connsiteX25" fmla="*/ 2344130 w 2373161"/>
                    <a:gd name="connsiteY25" fmla="*/ 177420 h 4189861"/>
                    <a:gd name="connsiteX26" fmla="*/ 2364601 w 2373161"/>
                    <a:gd name="connsiteY26" fmla="*/ 75062 h 4189861"/>
                    <a:gd name="connsiteX27" fmla="*/ 2371426 w 2373161"/>
                    <a:gd name="connsiteY27" fmla="*/ 0 h 4189861"/>
                    <a:gd name="connsiteX0" fmla="*/ 194608 w 2373161"/>
                    <a:gd name="connsiteY0" fmla="*/ 4189861 h 4189861"/>
                    <a:gd name="connsiteX1" fmla="*/ 51307 w 2373161"/>
                    <a:gd name="connsiteY1" fmla="*/ 4060208 h 4189861"/>
                    <a:gd name="connsiteX2" fmla="*/ 3539 w 2373161"/>
                    <a:gd name="connsiteY2" fmla="*/ 3835020 h 4189861"/>
                    <a:gd name="connsiteX3" fmla="*/ 3539 w 2373161"/>
                    <a:gd name="connsiteY3" fmla="*/ 3691719 h 4189861"/>
                    <a:gd name="connsiteX4" fmla="*/ 3539 w 2373161"/>
                    <a:gd name="connsiteY4" fmla="*/ 3487002 h 4189861"/>
                    <a:gd name="connsiteX5" fmla="*/ 10363 w 2373161"/>
                    <a:gd name="connsiteY5" fmla="*/ 3309581 h 4189861"/>
                    <a:gd name="connsiteX6" fmla="*/ 17187 w 2373161"/>
                    <a:gd name="connsiteY6" fmla="*/ 3104865 h 4189861"/>
                    <a:gd name="connsiteX7" fmla="*/ 44482 w 2373161"/>
                    <a:gd name="connsiteY7" fmla="*/ 2859205 h 4189861"/>
                    <a:gd name="connsiteX8" fmla="*/ 92250 w 2373161"/>
                    <a:gd name="connsiteY8" fmla="*/ 2531659 h 4189861"/>
                    <a:gd name="connsiteX9" fmla="*/ 126369 w 2373161"/>
                    <a:gd name="connsiteY9" fmla="*/ 2354238 h 4189861"/>
                    <a:gd name="connsiteX10" fmla="*/ 174136 w 2373161"/>
                    <a:gd name="connsiteY10" fmla="*/ 2217761 h 4189861"/>
                    <a:gd name="connsiteX11" fmla="*/ 331085 w 2373161"/>
                    <a:gd name="connsiteY11" fmla="*/ 1978925 h 4189861"/>
                    <a:gd name="connsiteX12" fmla="*/ 453915 w 2373161"/>
                    <a:gd name="connsiteY12" fmla="*/ 1828799 h 4189861"/>
                    <a:gd name="connsiteX13" fmla="*/ 610864 w 2373161"/>
                    <a:gd name="connsiteY13" fmla="*/ 1651378 h 4189861"/>
                    <a:gd name="connsiteX14" fmla="*/ 808757 w 2373161"/>
                    <a:gd name="connsiteY14" fmla="*/ 1480781 h 4189861"/>
                    <a:gd name="connsiteX15" fmla="*/ 972530 w 2373161"/>
                    <a:gd name="connsiteY15" fmla="*/ 1364776 h 4189861"/>
                    <a:gd name="connsiteX16" fmla="*/ 1211366 w 2373161"/>
                    <a:gd name="connsiteY16" fmla="*/ 1221474 h 4189861"/>
                    <a:gd name="connsiteX17" fmla="*/ 1341020 w 2373161"/>
                    <a:gd name="connsiteY17" fmla="*/ 1125940 h 4189861"/>
                    <a:gd name="connsiteX18" fmla="*/ 1634447 w 2373161"/>
                    <a:gd name="connsiteY18" fmla="*/ 968990 h 4189861"/>
                    <a:gd name="connsiteX19" fmla="*/ 1852811 w 2373161"/>
                    <a:gd name="connsiteY19" fmla="*/ 859808 h 4189861"/>
                    <a:gd name="connsiteX20" fmla="*/ 1955169 w 2373161"/>
                    <a:gd name="connsiteY20" fmla="*/ 791569 h 4189861"/>
                    <a:gd name="connsiteX21" fmla="*/ 2112118 w 2373161"/>
                    <a:gd name="connsiteY21" fmla="*/ 675564 h 4189861"/>
                    <a:gd name="connsiteX22" fmla="*/ 2214476 w 2373161"/>
                    <a:gd name="connsiteY22" fmla="*/ 573205 h 4189861"/>
                    <a:gd name="connsiteX23" fmla="*/ 2269068 w 2373161"/>
                    <a:gd name="connsiteY23" fmla="*/ 388960 h 4189861"/>
                    <a:gd name="connsiteX24" fmla="*/ 2310011 w 2373161"/>
                    <a:gd name="connsiteY24" fmla="*/ 300250 h 4189861"/>
                    <a:gd name="connsiteX25" fmla="*/ 2344130 w 2373161"/>
                    <a:gd name="connsiteY25" fmla="*/ 177420 h 4189861"/>
                    <a:gd name="connsiteX26" fmla="*/ 2364601 w 2373161"/>
                    <a:gd name="connsiteY26" fmla="*/ 75062 h 4189861"/>
                    <a:gd name="connsiteX27" fmla="*/ 2371426 w 2373161"/>
                    <a:gd name="connsiteY27" fmla="*/ 0 h 4189861"/>
                    <a:gd name="connsiteX0" fmla="*/ 194608 w 2373161"/>
                    <a:gd name="connsiteY0" fmla="*/ 4189861 h 4189861"/>
                    <a:gd name="connsiteX1" fmla="*/ 51307 w 2373161"/>
                    <a:gd name="connsiteY1" fmla="*/ 4060208 h 4189861"/>
                    <a:gd name="connsiteX2" fmla="*/ 3539 w 2373161"/>
                    <a:gd name="connsiteY2" fmla="*/ 3835020 h 4189861"/>
                    <a:gd name="connsiteX3" fmla="*/ 3539 w 2373161"/>
                    <a:gd name="connsiteY3" fmla="*/ 3691719 h 4189861"/>
                    <a:gd name="connsiteX4" fmla="*/ 3539 w 2373161"/>
                    <a:gd name="connsiteY4" fmla="*/ 3487002 h 4189861"/>
                    <a:gd name="connsiteX5" fmla="*/ 10363 w 2373161"/>
                    <a:gd name="connsiteY5" fmla="*/ 3309581 h 4189861"/>
                    <a:gd name="connsiteX6" fmla="*/ 17187 w 2373161"/>
                    <a:gd name="connsiteY6" fmla="*/ 3104865 h 4189861"/>
                    <a:gd name="connsiteX7" fmla="*/ 44482 w 2373161"/>
                    <a:gd name="connsiteY7" fmla="*/ 2859205 h 4189861"/>
                    <a:gd name="connsiteX8" fmla="*/ 92250 w 2373161"/>
                    <a:gd name="connsiteY8" fmla="*/ 2531659 h 4189861"/>
                    <a:gd name="connsiteX9" fmla="*/ 126369 w 2373161"/>
                    <a:gd name="connsiteY9" fmla="*/ 2354238 h 4189861"/>
                    <a:gd name="connsiteX10" fmla="*/ 174136 w 2373161"/>
                    <a:gd name="connsiteY10" fmla="*/ 2217761 h 4189861"/>
                    <a:gd name="connsiteX11" fmla="*/ 331085 w 2373161"/>
                    <a:gd name="connsiteY11" fmla="*/ 1978925 h 4189861"/>
                    <a:gd name="connsiteX12" fmla="*/ 453915 w 2373161"/>
                    <a:gd name="connsiteY12" fmla="*/ 1828799 h 4189861"/>
                    <a:gd name="connsiteX13" fmla="*/ 610864 w 2373161"/>
                    <a:gd name="connsiteY13" fmla="*/ 1651378 h 4189861"/>
                    <a:gd name="connsiteX14" fmla="*/ 808757 w 2373161"/>
                    <a:gd name="connsiteY14" fmla="*/ 1480781 h 4189861"/>
                    <a:gd name="connsiteX15" fmla="*/ 972530 w 2373161"/>
                    <a:gd name="connsiteY15" fmla="*/ 1364776 h 4189861"/>
                    <a:gd name="connsiteX16" fmla="*/ 1211366 w 2373161"/>
                    <a:gd name="connsiteY16" fmla="*/ 1221474 h 4189861"/>
                    <a:gd name="connsiteX17" fmla="*/ 1341020 w 2373161"/>
                    <a:gd name="connsiteY17" fmla="*/ 1125940 h 4189861"/>
                    <a:gd name="connsiteX18" fmla="*/ 1634447 w 2373161"/>
                    <a:gd name="connsiteY18" fmla="*/ 968990 h 4189861"/>
                    <a:gd name="connsiteX19" fmla="*/ 1852811 w 2373161"/>
                    <a:gd name="connsiteY19" fmla="*/ 859808 h 4189861"/>
                    <a:gd name="connsiteX20" fmla="*/ 1955169 w 2373161"/>
                    <a:gd name="connsiteY20" fmla="*/ 791569 h 4189861"/>
                    <a:gd name="connsiteX21" fmla="*/ 2112118 w 2373161"/>
                    <a:gd name="connsiteY21" fmla="*/ 675564 h 4189861"/>
                    <a:gd name="connsiteX22" fmla="*/ 2194004 w 2373161"/>
                    <a:gd name="connsiteY22" fmla="*/ 559558 h 4189861"/>
                    <a:gd name="connsiteX23" fmla="*/ 2269068 w 2373161"/>
                    <a:gd name="connsiteY23" fmla="*/ 388960 h 4189861"/>
                    <a:gd name="connsiteX24" fmla="*/ 2310011 w 2373161"/>
                    <a:gd name="connsiteY24" fmla="*/ 300250 h 4189861"/>
                    <a:gd name="connsiteX25" fmla="*/ 2344130 w 2373161"/>
                    <a:gd name="connsiteY25" fmla="*/ 177420 h 4189861"/>
                    <a:gd name="connsiteX26" fmla="*/ 2364601 w 2373161"/>
                    <a:gd name="connsiteY26" fmla="*/ 75062 h 4189861"/>
                    <a:gd name="connsiteX27" fmla="*/ 2371426 w 2373161"/>
                    <a:gd name="connsiteY27" fmla="*/ 0 h 4189861"/>
                    <a:gd name="connsiteX0" fmla="*/ 194608 w 2406042"/>
                    <a:gd name="connsiteY0" fmla="*/ 4176214 h 4176214"/>
                    <a:gd name="connsiteX1" fmla="*/ 51307 w 2406042"/>
                    <a:gd name="connsiteY1" fmla="*/ 4046561 h 4176214"/>
                    <a:gd name="connsiteX2" fmla="*/ 3539 w 2406042"/>
                    <a:gd name="connsiteY2" fmla="*/ 3821373 h 4176214"/>
                    <a:gd name="connsiteX3" fmla="*/ 3539 w 2406042"/>
                    <a:gd name="connsiteY3" fmla="*/ 3678072 h 4176214"/>
                    <a:gd name="connsiteX4" fmla="*/ 3539 w 2406042"/>
                    <a:gd name="connsiteY4" fmla="*/ 3473355 h 4176214"/>
                    <a:gd name="connsiteX5" fmla="*/ 10363 w 2406042"/>
                    <a:gd name="connsiteY5" fmla="*/ 3295934 h 4176214"/>
                    <a:gd name="connsiteX6" fmla="*/ 17187 w 2406042"/>
                    <a:gd name="connsiteY6" fmla="*/ 3091218 h 4176214"/>
                    <a:gd name="connsiteX7" fmla="*/ 44482 w 2406042"/>
                    <a:gd name="connsiteY7" fmla="*/ 2845558 h 4176214"/>
                    <a:gd name="connsiteX8" fmla="*/ 92250 w 2406042"/>
                    <a:gd name="connsiteY8" fmla="*/ 2518012 h 4176214"/>
                    <a:gd name="connsiteX9" fmla="*/ 126369 w 2406042"/>
                    <a:gd name="connsiteY9" fmla="*/ 2340591 h 4176214"/>
                    <a:gd name="connsiteX10" fmla="*/ 174136 w 2406042"/>
                    <a:gd name="connsiteY10" fmla="*/ 2204114 h 4176214"/>
                    <a:gd name="connsiteX11" fmla="*/ 331085 w 2406042"/>
                    <a:gd name="connsiteY11" fmla="*/ 1965278 h 4176214"/>
                    <a:gd name="connsiteX12" fmla="*/ 453915 w 2406042"/>
                    <a:gd name="connsiteY12" fmla="*/ 1815152 h 4176214"/>
                    <a:gd name="connsiteX13" fmla="*/ 610864 w 2406042"/>
                    <a:gd name="connsiteY13" fmla="*/ 1637731 h 4176214"/>
                    <a:gd name="connsiteX14" fmla="*/ 808757 w 2406042"/>
                    <a:gd name="connsiteY14" fmla="*/ 1467134 h 4176214"/>
                    <a:gd name="connsiteX15" fmla="*/ 972530 w 2406042"/>
                    <a:gd name="connsiteY15" fmla="*/ 1351129 h 4176214"/>
                    <a:gd name="connsiteX16" fmla="*/ 1211366 w 2406042"/>
                    <a:gd name="connsiteY16" fmla="*/ 1207827 h 4176214"/>
                    <a:gd name="connsiteX17" fmla="*/ 1341020 w 2406042"/>
                    <a:gd name="connsiteY17" fmla="*/ 1112293 h 4176214"/>
                    <a:gd name="connsiteX18" fmla="*/ 1634447 w 2406042"/>
                    <a:gd name="connsiteY18" fmla="*/ 955343 h 4176214"/>
                    <a:gd name="connsiteX19" fmla="*/ 1852811 w 2406042"/>
                    <a:gd name="connsiteY19" fmla="*/ 846161 h 4176214"/>
                    <a:gd name="connsiteX20" fmla="*/ 1955169 w 2406042"/>
                    <a:gd name="connsiteY20" fmla="*/ 777922 h 4176214"/>
                    <a:gd name="connsiteX21" fmla="*/ 2112118 w 2406042"/>
                    <a:gd name="connsiteY21" fmla="*/ 661917 h 4176214"/>
                    <a:gd name="connsiteX22" fmla="*/ 2194004 w 2406042"/>
                    <a:gd name="connsiteY22" fmla="*/ 545911 h 4176214"/>
                    <a:gd name="connsiteX23" fmla="*/ 2269068 w 2406042"/>
                    <a:gd name="connsiteY23" fmla="*/ 375313 h 4176214"/>
                    <a:gd name="connsiteX24" fmla="*/ 2310011 w 2406042"/>
                    <a:gd name="connsiteY24" fmla="*/ 286603 h 4176214"/>
                    <a:gd name="connsiteX25" fmla="*/ 2344130 w 2406042"/>
                    <a:gd name="connsiteY25" fmla="*/ 163773 h 4176214"/>
                    <a:gd name="connsiteX26" fmla="*/ 2364601 w 2406042"/>
                    <a:gd name="connsiteY26" fmla="*/ 61415 h 4176214"/>
                    <a:gd name="connsiteX27" fmla="*/ 2405545 w 2406042"/>
                    <a:gd name="connsiteY27" fmla="*/ 0 h 4176214"/>
                    <a:gd name="connsiteX0" fmla="*/ 194608 w 2406042"/>
                    <a:gd name="connsiteY0" fmla="*/ 4203509 h 4203509"/>
                    <a:gd name="connsiteX1" fmla="*/ 51307 w 2406042"/>
                    <a:gd name="connsiteY1" fmla="*/ 4073856 h 4203509"/>
                    <a:gd name="connsiteX2" fmla="*/ 3539 w 2406042"/>
                    <a:gd name="connsiteY2" fmla="*/ 3848668 h 4203509"/>
                    <a:gd name="connsiteX3" fmla="*/ 3539 w 2406042"/>
                    <a:gd name="connsiteY3" fmla="*/ 3705367 h 4203509"/>
                    <a:gd name="connsiteX4" fmla="*/ 3539 w 2406042"/>
                    <a:gd name="connsiteY4" fmla="*/ 3500650 h 4203509"/>
                    <a:gd name="connsiteX5" fmla="*/ 10363 w 2406042"/>
                    <a:gd name="connsiteY5" fmla="*/ 3323229 h 4203509"/>
                    <a:gd name="connsiteX6" fmla="*/ 17187 w 2406042"/>
                    <a:gd name="connsiteY6" fmla="*/ 3118513 h 4203509"/>
                    <a:gd name="connsiteX7" fmla="*/ 44482 w 2406042"/>
                    <a:gd name="connsiteY7" fmla="*/ 2872853 h 4203509"/>
                    <a:gd name="connsiteX8" fmla="*/ 92250 w 2406042"/>
                    <a:gd name="connsiteY8" fmla="*/ 2545307 h 4203509"/>
                    <a:gd name="connsiteX9" fmla="*/ 126369 w 2406042"/>
                    <a:gd name="connsiteY9" fmla="*/ 2367886 h 4203509"/>
                    <a:gd name="connsiteX10" fmla="*/ 174136 w 2406042"/>
                    <a:gd name="connsiteY10" fmla="*/ 2231409 h 4203509"/>
                    <a:gd name="connsiteX11" fmla="*/ 331085 w 2406042"/>
                    <a:gd name="connsiteY11" fmla="*/ 1992573 h 4203509"/>
                    <a:gd name="connsiteX12" fmla="*/ 453915 w 2406042"/>
                    <a:gd name="connsiteY12" fmla="*/ 1842447 h 4203509"/>
                    <a:gd name="connsiteX13" fmla="*/ 610864 w 2406042"/>
                    <a:gd name="connsiteY13" fmla="*/ 1665026 h 4203509"/>
                    <a:gd name="connsiteX14" fmla="*/ 808757 w 2406042"/>
                    <a:gd name="connsiteY14" fmla="*/ 1494429 h 4203509"/>
                    <a:gd name="connsiteX15" fmla="*/ 972530 w 2406042"/>
                    <a:gd name="connsiteY15" fmla="*/ 1378424 h 4203509"/>
                    <a:gd name="connsiteX16" fmla="*/ 1211366 w 2406042"/>
                    <a:gd name="connsiteY16" fmla="*/ 1235122 h 4203509"/>
                    <a:gd name="connsiteX17" fmla="*/ 1341020 w 2406042"/>
                    <a:gd name="connsiteY17" fmla="*/ 1139588 h 4203509"/>
                    <a:gd name="connsiteX18" fmla="*/ 1634447 w 2406042"/>
                    <a:gd name="connsiteY18" fmla="*/ 982638 h 4203509"/>
                    <a:gd name="connsiteX19" fmla="*/ 1852811 w 2406042"/>
                    <a:gd name="connsiteY19" fmla="*/ 873456 h 4203509"/>
                    <a:gd name="connsiteX20" fmla="*/ 1955169 w 2406042"/>
                    <a:gd name="connsiteY20" fmla="*/ 805217 h 4203509"/>
                    <a:gd name="connsiteX21" fmla="*/ 2112118 w 2406042"/>
                    <a:gd name="connsiteY21" fmla="*/ 689212 h 4203509"/>
                    <a:gd name="connsiteX22" fmla="*/ 2194004 w 2406042"/>
                    <a:gd name="connsiteY22" fmla="*/ 573206 h 4203509"/>
                    <a:gd name="connsiteX23" fmla="*/ 2269068 w 2406042"/>
                    <a:gd name="connsiteY23" fmla="*/ 402608 h 4203509"/>
                    <a:gd name="connsiteX24" fmla="*/ 2310011 w 2406042"/>
                    <a:gd name="connsiteY24" fmla="*/ 313898 h 4203509"/>
                    <a:gd name="connsiteX25" fmla="*/ 2344130 w 2406042"/>
                    <a:gd name="connsiteY25" fmla="*/ 191068 h 4203509"/>
                    <a:gd name="connsiteX26" fmla="*/ 2364601 w 2406042"/>
                    <a:gd name="connsiteY26" fmla="*/ 88710 h 4203509"/>
                    <a:gd name="connsiteX27" fmla="*/ 2405545 w 2406042"/>
                    <a:gd name="connsiteY27" fmla="*/ 0 h 4203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406042" h="4203509">
                      <a:moveTo>
                        <a:pt x="194608" y="4203509"/>
                      </a:moveTo>
                      <a:cubicBezTo>
                        <a:pt x="157076" y="4165978"/>
                        <a:pt x="83152" y="4132996"/>
                        <a:pt x="51307" y="4073856"/>
                      </a:cubicBezTo>
                      <a:cubicBezTo>
                        <a:pt x="19462" y="4014716"/>
                        <a:pt x="11500" y="3910083"/>
                        <a:pt x="3539" y="3848668"/>
                      </a:cubicBezTo>
                      <a:cubicBezTo>
                        <a:pt x="-4422" y="3787253"/>
                        <a:pt x="3539" y="3705367"/>
                        <a:pt x="3539" y="3705367"/>
                      </a:cubicBezTo>
                      <a:cubicBezTo>
                        <a:pt x="3539" y="3647364"/>
                        <a:pt x="2402" y="3564340"/>
                        <a:pt x="3539" y="3500650"/>
                      </a:cubicBezTo>
                      <a:cubicBezTo>
                        <a:pt x="4676" y="3436960"/>
                        <a:pt x="8088" y="3386918"/>
                        <a:pt x="10363" y="3323229"/>
                      </a:cubicBezTo>
                      <a:cubicBezTo>
                        <a:pt x="12638" y="3259540"/>
                        <a:pt x="11501" y="3193576"/>
                        <a:pt x="17187" y="3118513"/>
                      </a:cubicBezTo>
                      <a:cubicBezTo>
                        <a:pt x="22874" y="3043450"/>
                        <a:pt x="31972" y="2968387"/>
                        <a:pt x="44482" y="2872853"/>
                      </a:cubicBezTo>
                      <a:cubicBezTo>
                        <a:pt x="56992" y="2777319"/>
                        <a:pt x="78602" y="2629468"/>
                        <a:pt x="92250" y="2545307"/>
                      </a:cubicBezTo>
                      <a:cubicBezTo>
                        <a:pt x="105898" y="2461146"/>
                        <a:pt x="112721" y="2420202"/>
                        <a:pt x="126369" y="2367886"/>
                      </a:cubicBezTo>
                      <a:cubicBezTo>
                        <a:pt x="140017" y="2315570"/>
                        <a:pt x="140017" y="2293961"/>
                        <a:pt x="174136" y="2231409"/>
                      </a:cubicBezTo>
                      <a:cubicBezTo>
                        <a:pt x="208255" y="2168857"/>
                        <a:pt x="284455" y="2057400"/>
                        <a:pt x="331085" y="1992573"/>
                      </a:cubicBezTo>
                      <a:cubicBezTo>
                        <a:pt x="377715" y="1927746"/>
                        <a:pt x="407285" y="1897038"/>
                        <a:pt x="453915" y="1842447"/>
                      </a:cubicBezTo>
                      <a:cubicBezTo>
                        <a:pt x="500545" y="1787856"/>
                        <a:pt x="551724" y="1723029"/>
                        <a:pt x="610864" y="1665026"/>
                      </a:cubicBezTo>
                      <a:cubicBezTo>
                        <a:pt x="670004" y="1607023"/>
                        <a:pt x="748479" y="1542196"/>
                        <a:pt x="808757" y="1494429"/>
                      </a:cubicBezTo>
                      <a:cubicBezTo>
                        <a:pt x="869035" y="1446662"/>
                        <a:pt x="905429" y="1421642"/>
                        <a:pt x="972530" y="1378424"/>
                      </a:cubicBezTo>
                      <a:cubicBezTo>
                        <a:pt x="1039631" y="1335206"/>
                        <a:pt x="1149951" y="1274928"/>
                        <a:pt x="1211366" y="1235122"/>
                      </a:cubicBezTo>
                      <a:cubicBezTo>
                        <a:pt x="1272781" y="1195316"/>
                        <a:pt x="1270507" y="1181669"/>
                        <a:pt x="1341020" y="1139588"/>
                      </a:cubicBezTo>
                      <a:cubicBezTo>
                        <a:pt x="1411533" y="1097507"/>
                        <a:pt x="1549149" y="1026993"/>
                        <a:pt x="1634447" y="982638"/>
                      </a:cubicBezTo>
                      <a:cubicBezTo>
                        <a:pt x="1719745" y="938283"/>
                        <a:pt x="1799357" y="903026"/>
                        <a:pt x="1852811" y="873456"/>
                      </a:cubicBezTo>
                      <a:cubicBezTo>
                        <a:pt x="1906265" y="843886"/>
                        <a:pt x="1911951" y="835924"/>
                        <a:pt x="1955169" y="805217"/>
                      </a:cubicBezTo>
                      <a:cubicBezTo>
                        <a:pt x="1998387" y="774510"/>
                        <a:pt x="2072312" y="727880"/>
                        <a:pt x="2112118" y="689212"/>
                      </a:cubicBezTo>
                      <a:cubicBezTo>
                        <a:pt x="2151924" y="650544"/>
                        <a:pt x="2167846" y="620973"/>
                        <a:pt x="2194004" y="573206"/>
                      </a:cubicBezTo>
                      <a:cubicBezTo>
                        <a:pt x="2220162" y="525439"/>
                        <a:pt x="2249734" y="445826"/>
                        <a:pt x="2269068" y="402608"/>
                      </a:cubicBezTo>
                      <a:cubicBezTo>
                        <a:pt x="2288402" y="359390"/>
                        <a:pt x="2297501" y="349155"/>
                        <a:pt x="2310011" y="313898"/>
                      </a:cubicBezTo>
                      <a:cubicBezTo>
                        <a:pt x="2322521" y="278641"/>
                        <a:pt x="2335032" y="228599"/>
                        <a:pt x="2344130" y="191068"/>
                      </a:cubicBezTo>
                      <a:cubicBezTo>
                        <a:pt x="2353228" y="153537"/>
                        <a:pt x="2354365" y="120555"/>
                        <a:pt x="2364601" y="88710"/>
                      </a:cubicBezTo>
                      <a:cubicBezTo>
                        <a:pt x="2374837" y="56865"/>
                        <a:pt x="2410663" y="22177"/>
                        <a:pt x="2405545" y="0"/>
                      </a:cubicBezTo>
                    </a:path>
                  </a:pathLst>
                </a:custGeom>
                <a:ln w="101600">
                  <a:solidFill>
                    <a:srgbClr val="990000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ln>
                      <a:solidFill>
                        <a:srgbClr val="990000"/>
                      </a:solidFill>
                    </a:ln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2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8914" y="4424661"/>
                <a:ext cx="2039506" cy="20711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70" name="Straight Arrow Connector 369"/>
            <p:cNvCxnSpPr/>
            <p:nvPr/>
          </p:nvCxnSpPr>
          <p:spPr>
            <a:xfrm flipV="1">
              <a:off x="6849898" y="6240130"/>
              <a:ext cx="1026597" cy="4269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1" name="TextBox 370"/>
            <p:cNvSpPr txBox="1"/>
            <p:nvPr/>
          </p:nvSpPr>
          <p:spPr>
            <a:xfrm>
              <a:off x="6402156" y="6488668"/>
              <a:ext cx="684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ECA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3" name="Group 332"/>
          <p:cNvGrpSpPr/>
          <p:nvPr/>
        </p:nvGrpSpPr>
        <p:grpSpPr>
          <a:xfrm>
            <a:off x="2734733" y="1035055"/>
            <a:ext cx="5565271" cy="5631991"/>
            <a:chOff x="2734733" y="1035055"/>
            <a:chExt cx="5565271" cy="5631991"/>
          </a:xfrm>
        </p:grpSpPr>
        <p:grpSp>
          <p:nvGrpSpPr>
            <p:cNvPr id="334" name="Group 333"/>
            <p:cNvGrpSpPr/>
            <p:nvPr/>
          </p:nvGrpSpPr>
          <p:grpSpPr>
            <a:xfrm>
              <a:off x="2734733" y="1035055"/>
              <a:ext cx="4725573" cy="5501212"/>
              <a:chOff x="2734733" y="1035055"/>
              <a:chExt cx="4725573" cy="5501212"/>
            </a:xfrm>
          </p:grpSpPr>
          <p:sp>
            <p:nvSpPr>
              <p:cNvPr id="337" name="Freeform 336"/>
              <p:cNvSpPr/>
              <p:nvPr/>
            </p:nvSpPr>
            <p:spPr>
              <a:xfrm>
                <a:off x="4978400" y="1168400"/>
                <a:ext cx="110338" cy="296333"/>
              </a:xfrm>
              <a:custGeom>
                <a:avLst/>
                <a:gdLst>
                  <a:gd name="connsiteX0" fmla="*/ 0 w 110338"/>
                  <a:gd name="connsiteY0" fmla="*/ 0 h 296333"/>
                  <a:gd name="connsiteX1" fmla="*/ 93133 w 110338"/>
                  <a:gd name="connsiteY1" fmla="*/ 220133 h 296333"/>
                  <a:gd name="connsiteX2" fmla="*/ 110067 w 110338"/>
                  <a:gd name="connsiteY2" fmla="*/ 296333 h 29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338" h="296333">
                    <a:moveTo>
                      <a:pt x="0" y="0"/>
                    </a:moveTo>
                    <a:cubicBezTo>
                      <a:pt x="37394" y="85372"/>
                      <a:pt x="74789" y="170744"/>
                      <a:pt x="93133" y="220133"/>
                    </a:cubicBezTo>
                    <a:cubicBezTo>
                      <a:pt x="111477" y="269522"/>
                      <a:pt x="110772" y="282927"/>
                      <a:pt x="110067" y="296333"/>
                    </a:cubicBezTo>
                  </a:path>
                </a:pathLst>
              </a:custGeom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Freeform 337"/>
              <p:cNvSpPr/>
              <p:nvPr/>
            </p:nvSpPr>
            <p:spPr>
              <a:xfrm flipH="1">
                <a:off x="6324600" y="1143000"/>
                <a:ext cx="45719" cy="321733"/>
              </a:xfrm>
              <a:custGeom>
                <a:avLst/>
                <a:gdLst>
                  <a:gd name="connsiteX0" fmla="*/ 0 w 110338"/>
                  <a:gd name="connsiteY0" fmla="*/ 0 h 296333"/>
                  <a:gd name="connsiteX1" fmla="*/ 93133 w 110338"/>
                  <a:gd name="connsiteY1" fmla="*/ 220133 h 296333"/>
                  <a:gd name="connsiteX2" fmla="*/ 110067 w 110338"/>
                  <a:gd name="connsiteY2" fmla="*/ 296333 h 29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338" h="296333">
                    <a:moveTo>
                      <a:pt x="0" y="0"/>
                    </a:moveTo>
                    <a:cubicBezTo>
                      <a:pt x="37394" y="85372"/>
                      <a:pt x="74789" y="170744"/>
                      <a:pt x="93133" y="220133"/>
                    </a:cubicBezTo>
                    <a:cubicBezTo>
                      <a:pt x="111477" y="269522"/>
                      <a:pt x="110772" y="282927"/>
                      <a:pt x="110067" y="296333"/>
                    </a:cubicBezTo>
                  </a:path>
                </a:pathLst>
              </a:custGeom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Freeform 338"/>
              <p:cNvSpPr/>
              <p:nvPr/>
            </p:nvSpPr>
            <p:spPr>
              <a:xfrm>
                <a:off x="5712325" y="1989665"/>
                <a:ext cx="586875" cy="355601"/>
              </a:xfrm>
              <a:custGeom>
                <a:avLst/>
                <a:gdLst>
                  <a:gd name="connsiteX0" fmla="*/ 0 w 905933"/>
                  <a:gd name="connsiteY0" fmla="*/ 0 h 711200"/>
                  <a:gd name="connsiteX1" fmla="*/ 304800 w 905933"/>
                  <a:gd name="connsiteY1" fmla="*/ 135466 h 711200"/>
                  <a:gd name="connsiteX2" fmla="*/ 448733 w 905933"/>
                  <a:gd name="connsiteY2" fmla="*/ 228600 h 711200"/>
                  <a:gd name="connsiteX3" fmla="*/ 626533 w 905933"/>
                  <a:gd name="connsiteY3" fmla="*/ 397933 h 711200"/>
                  <a:gd name="connsiteX4" fmla="*/ 719666 w 905933"/>
                  <a:gd name="connsiteY4" fmla="*/ 558800 h 711200"/>
                  <a:gd name="connsiteX5" fmla="*/ 905933 w 905933"/>
                  <a:gd name="connsiteY5" fmla="*/ 711200 h 71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933" h="711200">
                    <a:moveTo>
                      <a:pt x="0" y="0"/>
                    </a:moveTo>
                    <a:cubicBezTo>
                      <a:pt x="115005" y="48683"/>
                      <a:pt x="230011" y="97366"/>
                      <a:pt x="304800" y="135466"/>
                    </a:cubicBezTo>
                    <a:cubicBezTo>
                      <a:pt x="379589" y="173566"/>
                      <a:pt x="395111" y="184856"/>
                      <a:pt x="448733" y="228600"/>
                    </a:cubicBezTo>
                    <a:cubicBezTo>
                      <a:pt x="502355" y="272344"/>
                      <a:pt x="581378" y="342900"/>
                      <a:pt x="626533" y="397933"/>
                    </a:cubicBezTo>
                    <a:cubicBezTo>
                      <a:pt x="671689" y="452966"/>
                      <a:pt x="673099" y="506589"/>
                      <a:pt x="719666" y="558800"/>
                    </a:cubicBezTo>
                    <a:cubicBezTo>
                      <a:pt x="766233" y="611011"/>
                      <a:pt x="836083" y="661105"/>
                      <a:pt x="905933" y="711200"/>
                    </a:cubicBezTo>
                  </a:path>
                </a:pathLst>
              </a:custGeom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Freeform 339"/>
              <p:cNvSpPr/>
              <p:nvPr/>
            </p:nvSpPr>
            <p:spPr>
              <a:xfrm>
                <a:off x="6502400" y="2531533"/>
                <a:ext cx="957906" cy="1278467"/>
              </a:xfrm>
              <a:custGeom>
                <a:avLst/>
                <a:gdLst>
                  <a:gd name="connsiteX0" fmla="*/ 0 w 957906"/>
                  <a:gd name="connsiteY0" fmla="*/ 0 h 1278467"/>
                  <a:gd name="connsiteX1" fmla="*/ 203200 w 957906"/>
                  <a:gd name="connsiteY1" fmla="*/ 127000 h 1278467"/>
                  <a:gd name="connsiteX2" fmla="*/ 516467 w 957906"/>
                  <a:gd name="connsiteY2" fmla="*/ 245534 h 1278467"/>
                  <a:gd name="connsiteX3" fmla="*/ 745067 w 957906"/>
                  <a:gd name="connsiteY3" fmla="*/ 321734 h 1278467"/>
                  <a:gd name="connsiteX4" fmla="*/ 889000 w 957906"/>
                  <a:gd name="connsiteY4" fmla="*/ 491067 h 1278467"/>
                  <a:gd name="connsiteX5" fmla="*/ 948267 w 957906"/>
                  <a:gd name="connsiteY5" fmla="*/ 685800 h 1278467"/>
                  <a:gd name="connsiteX6" fmla="*/ 948267 w 957906"/>
                  <a:gd name="connsiteY6" fmla="*/ 965200 h 1278467"/>
                  <a:gd name="connsiteX7" fmla="*/ 855133 w 957906"/>
                  <a:gd name="connsiteY7" fmla="*/ 1066800 h 1278467"/>
                  <a:gd name="connsiteX8" fmla="*/ 668867 w 957906"/>
                  <a:gd name="connsiteY8" fmla="*/ 1176867 h 1278467"/>
                  <a:gd name="connsiteX9" fmla="*/ 457200 w 957906"/>
                  <a:gd name="connsiteY9" fmla="*/ 1227667 h 1278467"/>
                  <a:gd name="connsiteX10" fmla="*/ 194733 w 957906"/>
                  <a:gd name="connsiteY10" fmla="*/ 1278467 h 127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7906" h="1278467">
                    <a:moveTo>
                      <a:pt x="0" y="0"/>
                    </a:moveTo>
                    <a:cubicBezTo>
                      <a:pt x="58561" y="43039"/>
                      <a:pt x="117122" y="86078"/>
                      <a:pt x="203200" y="127000"/>
                    </a:cubicBezTo>
                    <a:cubicBezTo>
                      <a:pt x="289278" y="167922"/>
                      <a:pt x="426156" y="213078"/>
                      <a:pt x="516467" y="245534"/>
                    </a:cubicBezTo>
                    <a:cubicBezTo>
                      <a:pt x="606778" y="277990"/>
                      <a:pt x="682978" y="280812"/>
                      <a:pt x="745067" y="321734"/>
                    </a:cubicBezTo>
                    <a:cubicBezTo>
                      <a:pt x="807156" y="362656"/>
                      <a:pt x="855133" y="430390"/>
                      <a:pt x="889000" y="491067"/>
                    </a:cubicBezTo>
                    <a:cubicBezTo>
                      <a:pt x="922867" y="551744"/>
                      <a:pt x="938389" y="606778"/>
                      <a:pt x="948267" y="685800"/>
                    </a:cubicBezTo>
                    <a:cubicBezTo>
                      <a:pt x="958145" y="764822"/>
                      <a:pt x="963789" y="901700"/>
                      <a:pt x="948267" y="965200"/>
                    </a:cubicBezTo>
                    <a:cubicBezTo>
                      <a:pt x="932745" y="1028700"/>
                      <a:pt x="901700" y="1031522"/>
                      <a:pt x="855133" y="1066800"/>
                    </a:cubicBezTo>
                    <a:cubicBezTo>
                      <a:pt x="808566" y="1102078"/>
                      <a:pt x="735189" y="1150056"/>
                      <a:pt x="668867" y="1176867"/>
                    </a:cubicBezTo>
                    <a:cubicBezTo>
                      <a:pt x="602545" y="1203678"/>
                      <a:pt x="536222" y="1210734"/>
                      <a:pt x="457200" y="1227667"/>
                    </a:cubicBezTo>
                    <a:cubicBezTo>
                      <a:pt x="378178" y="1244600"/>
                      <a:pt x="286455" y="1261533"/>
                      <a:pt x="194733" y="1278467"/>
                    </a:cubicBezTo>
                  </a:path>
                </a:pathLst>
              </a:custGeom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Freeform 340"/>
              <p:cNvSpPr/>
              <p:nvPr/>
            </p:nvSpPr>
            <p:spPr>
              <a:xfrm>
                <a:off x="4385733" y="3843867"/>
                <a:ext cx="2040467" cy="340295"/>
              </a:xfrm>
              <a:custGeom>
                <a:avLst/>
                <a:gdLst>
                  <a:gd name="connsiteX0" fmla="*/ 2040467 w 2040467"/>
                  <a:gd name="connsiteY0" fmla="*/ 0 h 340295"/>
                  <a:gd name="connsiteX1" fmla="*/ 1820334 w 2040467"/>
                  <a:gd name="connsiteY1" fmla="*/ 33866 h 340295"/>
                  <a:gd name="connsiteX2" fmla="*/ 1608667 w 2040467"/>
                  <a:gd name="connsiteY2" fmla="*/ 93133 h 340295"/>
                  <a:gd name="connsiteX3" fmla="*/ 1430867 w 2040467"/>
                  <a:gd name="connsiteY3" fmla="*/ 118533 h 340295"/>
                  <a:gd name="connsiteX4" fmla="*/ 1083734 w 2040467"/>
                  <a:gd name="connsiteY4" fmla="*/ 203200 h 340295"/>
                  <a:gd name="connsiteX5" fmla="*/ 872067 w 2040467"/>
                  <a:gd name="connsiteY5" fmla="*/ 296333 h 340295"/>
                  <a:gd name="connsiteX6" fmla="*/ 719667 w 2040467"/>
                  <a:gd name="connsiteY6" fmla="*/ 321733 h 340295"/>
                  <a:gd name="connsiteX7" fmla="*/ 575734 w 2040467"/>
                  <a:gd name="connsiteY7" fmla="*/ 338666 h 340295"/>
                  <a:gd name="connsiteX8" fmla="*/ 457200 w 2040467"/>
                  <a:gd name="connsiteY8" fmla="*/ 338666 h 340295"/>
                  <a:gd name="connsiteX9" fmla="*/ 245534 w 2040467"/>
                  <a:gd name="connsiteY9" fmla="*/ 330200 h 340295"/>
                  <a:gd name="connsiteX10" fmla="*/ 0 w 2040467"/>
                  <a:gd name="connsiteY10" fmla="*/ 330200 h 340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40467" h="340295">
                    <a:moveTo>
                      <a:pt x="2040467" y="0"/>
                    </a:moveTo>
                    <a:cubicBezTo>
                      <a:pt x="1966383" y="9172"/>
                      <a:pt x="1892300" y="18344"/>
                      <a:pt x="1820334" y="33866"/>
                    </a:cubicBezTo>
                    <a:cubicBezTo>
                      <a:pt x="1748368" y="49388"/>
                      <a:pt x="1673578" y="79022"/>
                      <a:pt x="1608667" y="93133"/>
                    </a:cubicBezTo>
                    <a:cubicBezTo>
                      <a:pt x="1543756" y="107244"/>
                      <a:pt x="1518356" y="100189"/>
                      <a:pt x="1430867" y="118533"/>
                    </a:cubicBezTo>
                    <a:cubicBezTo>
                      <a:pt x="1343378" y="136877"/>
                      <a:pt x="1176867" y="173567"/>
                      <a:pt x="1083734" y="203200"/>
                    </a:cubicBezTo>
                    <a:cubicBezTo>
                      <a:pt x="990601" y="232833"/>
                      <a:pt x="932745" y="276578"/>
                      <a:pt x="872067" y="296333"/>
                    </a:cubicBezTo>
                    <a:cubicBezTo>
                      <a:pt x="811389" y="316089"/>
                      <a:pt x="769056" y="314678"/>
                      <a:pt x="719667" y="321733"/>
                    </a:cubicBezTo>
                    <a:cubicBezTo>
                      <a:pt x="670278" y="328789"/>
                      <a:pt x="619478" y="335844"/>
                      <a:pt x="575734" y="338666"/>
                    </a:cubicBezTo>
                    <a:cubicBezTo>
                      <a:pt x="531990" y="341488"/>
                      <a:pt x="512233" y="340077"/>
                      <a:pt x="457200" y="338666"/>
                    </a:cubicBezTo>
                    <a:cubicBezTo>
                      <a:pt x="402167" y="337255"/>
                      <a:pt x="321734" y="331611"/>
                      <a:pt x="245534" y="330200"/>
                    </a:cubicBezTo>
                    <a:cubicBezTo>
                      <a:pt x="169334" y="328789"/>
                      <a:pt x="84667" y="329494"/>
                      <a:pt x="0" y="330200"/>
                    </a:cubicBezTo>
                  </a:path>
                </a:pathLst>
              </a:custGeom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Freeform 341"/>
              <p:cNvSpPr/>
              <p:nvPr/>
            </p:nvSpPr>
            <p:spPr>
              <a:xfrm>
                <a:off x="5669545" y="4110566"/>
                <a:ext cx="102377" cy="364067"/>
              </a:xfrm>
              <a:custGeom>
                <a:avLst/>
                <a:gdLst>
                  <a:gd name="connsiteX0" fmla="*/ 102377 w 102377"/>
                  <a:gd name="connsiteY0" fmla="*/ 0 h 364067"/>
                  <a:gd name="connsiteX1" fmla="*/ 43111 w 102377"/>
                  <a:gd name="connsiteY1" fmla="*/ 67734 h 364067"/>
                  <a:gd name="connsiteX2" fmla="*/ 777 w 102377"/>
                  <a:gd name="connsiteY2" fmla="*/ 160867 h 364067"/>
                  <a:gd name="connsiteX3" fmla="*/ 17711 w 102377"/>
                  <a:gd name="connsiteY3" fmla="*/ 304800 h 364067"/>
                  <a:gd name="connsiteX4" fmla="*/ 43111 w 102377"/>
                  <a:gd name="connsiteY4" fmla="*/ 364067 h 36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377" h="364067">
                    <a:moveTo>
                      <a:pt x="102377" y="0"/>
                    </a:moveTo>
                    <a:cubicBezTo>
                      <a:pt x="81210" y="20461"/>
                      <a:pt x="60044" y="40923"/>
                      <a:pt x="43111" y="67734"/>
                    </a:cubicBezTo>
                    <a:cubicBezTo>
                      <a:pt x="26178" y="94545"/>
                      <a:pt x="5010" y="121356"/>
                      <a:pt x="777" y="160867"/>
                    </a:cubicBezTo>
                    <a:cubicBezTo>
                      <a:pt x="-3456" y="200378"/>
                      <a:pt x="10655" y="270933"/>
                      <a:pt x="17711" y="304800"/>
                    </a:cubicBezTo>
                    <a:cubicBezTo>
                      <a:pt x="24767" y="338667"/>
                      <a:pt x="33939" y="351367"/>
                      <a:pt x="43111" y="364067"/>
                    </a:cubicBezTo>
                  </a:path>
                </a:pathLst>
              </a:custGeom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Freeform 342"/>
              <p:cNvSpPr/>
              <p:nvPr/>
            </p:nvSpPr>
            <p:spPr>
              <a:xfrm>
                <a:off x="6229232" y="3979480"/>
                <a:ext cx="36101" cy="245533"/>
              </a:xfrm>
              <a:custGeom>
                <a:avLst/>
                <a:gdLst>
                  <a:gd name="connsiteX0" fmla="*/ 36101 w 36101"/>
                  <a:gd name="connsiteY0" fmla="*/ 0 h 245533"/>
                  <a:gd name="connsiteX1" fmla="*/ 10701 w 36101"/>
                  <a:gd name="connsiteY1" fmla="*/ 76200 h 245533"/>
                  <a:gd name="connsiteX2" fmla="*/ 2235 w 36101"/>
                  <a:gd name="connsiteY2" fmla="*/ 143933 h 245533"/>
                  <a:gd name="connsiteX3" fmla="*/ 2235 w 36101"/>
                  <a:gd name="connsiteY3" fmla="*/ 194733 h 245533"/>
                  <a:gd name="connsiteX4" fmla="*/ 27635 w 36101"/>
                  <a:gd name="connsiteY4" fmla="*/ 245533 h 245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1" h="245533">
                    <a:moveTo>
                      <a:pt x="36101" y="0"/>
                    </a:moveTo>
                    <a:cubicBezTo>
                      <a:pt x="26223" y="26105"/>
                      <a:pt x="16345" y="52211"/>
                      <a:pt x="10701" y="76200"/>
                    </a:cubicBezTo>
                    <a:cubicBezTo>
                      <a:pt x="5057" y="100189"/>
                      <a:pt x="3646" y="124178"/>
                      <a:pt x="2235" y="143933"/>
                    </a:cubicBezTo>
                    <a:cubicBezTo>
                      <a:pt x="824" y="163688"/>
                      <a:pt x="-1998" y="177800"/>
                      <a:pt x="2235" y="194733"/>
                    </a:cubicBezTo>
                    <a:cubicBezTo>
                      <a:pt x="6468" y="211666"/>
                      <a:pt x="17051" y="228599"/>
                      <a:pt x="27635" y="245533"/>
                    </a:cubicBezTo>
                  </a:path>
                </a:pathLst>
              </a:custGeom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4" name="Isosceles Triangle 343"/>
              <p:cNvSpPr/>
              <p:nvPr/>
            </p:nvSpPr>
            <p:spPr>
              <a:xfrm rot="8364602">
                <a:off x="6149312" y="2249128"/>
                <a:ext cx="232043" cy="19227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5" name="Isosceles Triangle 344"/>
              <p:cNvSpPr/>
              <p:nvPr/>
            </p:nvSpPr>
            <p:spPr>
              <a:xfrm rot="14854485">
                <a:off x="6587835" y="3726382"/>
                <a:ext cx="232043" cy="19227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6" name="Isosceles Triangle 345"/>
              <p:cNvSpPr/>
              <p:nvPr/>
            </p:nvSpPr>
            <p:spPr>
              <a:xfrm rot="17053852">
                <a:off x="4280517" y="4088024"/>
                <a:ext cx="232043" cy="19227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7" name="Isosceles Triangle 346"/>
              <p:cNvSpPr/>
              <p:nvPr/>
            </p:nvSpPr>
            <p:spPr>
              <a:xfrm rot="9805241">
                <a:off x="5596304" y="4378494"/>
                <a:ext cx="232043" cy="19227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8" name="Isosceles Triangle 347"/>
              <p:cNvSpPr/>
              <p:nvPr/>
            </p:nvSpPr>
            <p:spPr>
              <a:xfrm rot="10165290">
                <a:off x="6149311" y="4143908"/>
                <a:ext cx="232043" cy="19227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9" name="Freeform 348"/>
              <p:cNvSpPr/>
              <p:nvPr/>
            </p:nvSpPr>
            <p:spPr>
              <a:xfrm>
                <a:off x="3056467" y="6206067"/>
                <a:ext cx="51353" cy="330200"/>
              </a:xfrm>
              <a:custGeom>
                <a:avLst/>
                <a:gdLst>
                  <a:gd name="connsiteX0" fmla="*/ 0 w 51353"/>
                  <a:gd name="connsiteY0" fmla="*/ 330200 h 330200"/>
                  <a:gd name="connsiteX1" fmla="*/ 25400 w 51353"/>
                  <a:gd name="connsiteY1" fmla="*/ 254000 h 330200"/>
                  <a:gd name="connsiteX2" fmla="*/ 50800 w 51353"/>
                  <a:gd name="connsiteY2" fmla="*/ 118533 h 330200"/>
                  <a:gd name="connsiteX3" fmla="*/ 0 w 51353"/>
                  <a:gd name="connsiteY3" fmla="*/ 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53" h="330200">
                    <a:moveTo>
                      <a:pt x="0" y="330200"/>
                    </a:moveTo>
                    <a:cubicBezTo>
                      <a:pt x="8466" y="309739"/>
                      <a:pt x="16933" y="289278"/>
                      <a:pt x="25400" y="254000"/>
                    </a:cubicBezTo>
                    <a:cubicBezTo>
                      <a:pt x="33867" y="218722"/>
                      <a:pt x="55033" y="160866"/>
                      <a:pt x="50800" y="118533"/>
                    </a:cubicBezTo>
                    <a:cubicBezTo>
                      <a:pt x="46567" y="76200"/>
                      <a:pt x="23283" y="38100"/>
                      <a:pt x="0" y="0"/>
                    </a:cubicBezTo>
                  </a:path>
                </a:pathLst>
              </a:custGeom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0" name="Freeform 349"/>
              <p:cNvSpPr/>
              <p:nvPr/>
            </p:nvSpPr>
            <p:spPr>
              <a:xfrm>
                <a:off x="2734733" y="3826933"/>
                <a:ext cx="406400" cy="2319867"/>
              </a:xfrm>
              <a:custGeom>
                <a:avLst/>
                <a:gdLst>
                  <a:gd name="connsiteX0" fmla="*/ 220134 w 406400"/>
                  <a:gd name="connsiteY0" fmla="*/ 2319867 h 2319867"/>
                  <a:gd name="connsiteX1" fmla="*/ 101600 w 406400"/>
                  <a:gd name="connsiteY1" fmla="*/ 2226734 h 2319867"/>
                  <a:gd name="connsiteX2" fmla="*/ 50800 w 406400"/>
                  <a:gd name="connsiteY2" fmla="*/ 2082800 h 2319867"/>
                  <a:gd name="connsiteX3" fmla="*/ 8467 w 406400"/>
                  <a:gd name="connsiteY3" fmla="*/ 1913467 h 2319867"/>
                  <a:gd name="connsiteX4" fmla="*/ 0 w 406400"/>
                  <a:gd name="connsiteY4" fmla="*/ 1684867 h 2319867"/>
                  <a:gd name="connsiteX5" fmla="*/ 8467 w 406400"/>
                  <a:gd name="connsiteY5" fmla="*/ 1473200 h 2319867"/>
                  <a:gd name="connsiteX6" fmla="*/ 33867 w 406400"/>
                  <a:gd name="connsiteY6" fmla="*/ 1270000 h 2319867"/>
                  <a:gd name="connsiteX7" fmla="*/ 33867 w 406400"/>
                  <a:gd name="connsiteY7" fmla="*/ 1049867 h 2319867"/>
                  <a:gd name="connsiteX8" fmla="*/ 76200 w 406400"/>
                  <a:gd name="connsiteY8" fmla="*/ 778934 h 2319867"/>
                  <a:gd name="connsiteX9" fmla="*/ 118534 w 406400"/>
                  <a:gd name="connsiteY9" fmla="*/ 533400 h 2319867"/>
                  <a:gd name="connsiteX10" fmla="*/ 135467 w 406400"/>
                  <a:gd name="connsiteY10" fmla="*/ 372534 h 2319867"/>
                  <a:gd name="connsiteX11" fmla="*/ 287867 w 406400"/>
                  <a:gd name="connsiteY11" fmla="*/ 110067 h 2319867"/>
                  <a:gd name="connsiteX12" fmla="*/ 406400 w 406400"/>
                  <a:gd name="connsiteY12" fmla="*/ 0 h 2319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6400" h="2319867">
                    <a:moveTo>
                      <a:pt x="220134" y="2319867"/>
                    </a:moveTo>
                    <a:cubicBezTo>
                      <a:pt x="174978" y="2293056"/>
                      <a:pt x="129822" y="2266245"/>
                      <a:pt x="101600" y="2226734"/>
                    </a:cubicBezTo>
                    <a:cubicBezTo>
                      <a:pt x="73378" y="2187223"/>
                      <a:pt x="66322" y="2135011"/>
                      <a:pt x="50800" y="2082800"/>
                    </a:cubicBezTo>
                    <a:cubicBezTo>
                      <a:pt x="35278" y="2030589"/>
                      <a:pt x="16934" y="1979789"/>
                      <a:pt x="8467" y="1913467"/>
                    </a:cubicBezTo>
                    <a:cubicBezTo>
                      <a:pt x="0" y="1847145"/>
                      <a:pt x="0" y="1758245"/>
                      <a:pt x="0" y="1684867"/>
                    </a:cubicBezTo>
                    <a:cubicBezTo>
                      <a:pt x="0" y="1611489"/>
                      <a:pt x="2822" y="1542345"/>
                      <a:pt x="8467" y="1473200"/>
                    </a:cubicBezTo>
                    <a:cubicBezTo>
                      <a:pt x="14112" y="1404055"/>
                      <a:pt x="29634" y="1340555"/>
                      <a:pt x="33867" y="1270000"/>
                    </a:cubicBezTo>
                    <a:cubicBezTo>
                      <a:pt x="38100" y="1199445"/>
                      <a:pt x="26811" y="1131711"/>
                      <a:pt x="33867" y="1049867"/>
                    </a:cubicBezTo>
                    <a:cubicBezTo>
                      <a:pt x="40922" y="968023"/>
                      <a:pt x="62089" y="865012"/>
                      <a:pt x="76200" y="778934"/>
                    </a:cubicBezTo>
                    <a:cubicBezTo>
                      <a:pt x="90311" y="692856"/>
                      <a:pt x="108656" y="601133"/>
                      <a:pt x="118534" y="533400"/>
                    </a:cubicBezTo>
                    <a:cubicBezTo>
                      <a:pt x="128412" y="465667"/>
                      <a:pt x="107245" y="443089"/>
                      <a:pt x="135467" y="372534"/>
                    </a:cubicBezTo>
                    <a:cubicBezTo>
                      <a:pt x="163689" y="301978"/>
                      <a:pt x="242712" y="172156"/>
                      <a:pt x="287867" y="110067"/>
                    </a:cubicBezTo>
                    <a:cubicBezTo>
                      <a:pt x="333022" y="47978"/>
                      <a:pt x="369711" y="23989"/>
                      <a:pt x="406400" y="0"/>
                    </a:cubicBezTo>
                  </a:path>
                </a:pathLst>
              </a:custGeom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1" name="Freeform 350"/>
              <p:cNvSpPr/>
              <p:nvPr/>
            </p:nvSpPr>
            <p:spPr>
              <a:xfrm>
                <a:off x="3378200" y="2159000"/>
                <a:ext cx="1684867" cy="1397000"/>
              </a:xfrm>
              <a:custGeom>
                <a:avLst/>
                <a:gdLst>
                  <a:gd name="connsiteX0" fmla="*/ 0 w 1684867"/>
                  <a:gd name="connsiteY0" fmla="*/ 1397000 h 1397000"/>
                  <a:gd name="connsiteX1" fmla="*/ 76200 w 1684867"/>
                  <a:gd name="connsiteY1" fmla="*/ 1312333 h 1397000"/>
                  <a:gd name="connsiteX2" fmla="*/ 262467 w 1684867"/>
                  <a:gd name="connsiteY2" fmla="*/ 1176867 h 1397000"/>
                  <a:gd name="connsiteX3" fmla="*/ 414867 w 1684867"/>
                  <a:gd name="connsiteY3" fmla="*/ 1075267 h 1397000"/>
                  <a:gd name="connsiteX4" fmla="*/ 601133 w 1684867"/>
                  <a:gd name="connsiteY4" fmla="*/ 973667 h 1397000"/>
                  <a:gd name="connsiteX5" fmla="*/ 795867 w 1684867"/>
                  <a:gd name="connsiteY5" fmla="*/ 838200 h 1397000"/>
                  <a:gd name="connsiteX6" fmla="*/ 1007533 w 1684867"/>
                  <a:gd name="connsiteY6" fmla="*/ 736600 h 1397000"/>
                  <a:gd name="connsiteX7" fmla="*/ 1193800 w 1684867"/>
                  <a:gd name="connsiteY7" fmla="*/ 635000 h 1397000"/>
                  <a:gd name="connsiteX8" fmla="*/ 1337733 w 1684867"/>
                  <a:gd name="connsiteY8" fmla="*/ 550333 h 1397000"/>
                  <a:gd name="connsiteX9" fmla="*/ 1439333 w 1684867"/>
                  <a:gd name="connsiteY9" fmla="*/ 499533 h 1397000"/>
                  <a:gd name="connsiteX10" fmla="*/ 1507067 w 1684867"/>
                  <a:gd name="connsiteY10" fmla="*/ 389467 h 1397000"/>
                  <a:gd name="connsiteX11" fmla="*/ 1600200 w 1684867"/>
                  <a:gd name="connsiteY11" fmla="*/ 203200 h 1397000"/>
                  <a:gd name="connsiteX12" fmla="*/ 1642533 w 1684867"/>
                  <a:gd name="connsiteY12" fmla="*/ 84667 h 1397000"/>
                  <a:gd name="connsiteX13" fmla="*/ 1684867 w 1684867"/>
                  <a:gd name="connsiteY13" fmla="*/ 0 h 1397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4867" h="1397000">
                    <a:moveTo>
                      <a:pt x="0" y="1397000"/>
                    </a:moveTo>
                    <a:cubicBezTo>
                      <a:pt x="16228" y="1373011"/>
                      <a:pt x="32456" y="1349022"/>
                      <a:pt x="76200" y="1312333"/>
                    </a:cubicBezTo>
                    <a:cubicBezTo>
                      <a:pt x="119945" y="1275644"/>
                      <a:pt x="206023" y="1216378"/>
                      <a:pt x="262467" y="1176867"/>
                    </a:cubicBezTo>
                    <a:cubicBezTo>
                      <a:pt x="318911" y="1137356"/>
                      <a:pt x="358423" y="1109134"/>
                      <a:pt x="414867" y="1075267"/>
                    </a:cubicBezTo>
                    <a:cubicBezTo>
                      <a:pt x="471311" y="1041400"/>
                      <a:pt x="537633" y="1013178"/>
                      <a:pt x="601133" y="973667"/>
                    </a:cubicBezTo>
                    <a:cubicBezTo>
                      <a:pt x="664633" y="934156"/>
                      <a:pt x="728134" y="877711"/>
                      <a:pt x="795867" y="838200"/>
                    </a:cubicBezTo>
                    <a:cubicBezTo>
                      <a:pt x="863600" y="798689"/>
                      <a:pt x="941211" y="770467"/>
                      <a:pt x="1007533" y="736600"/>
                    </a:cubicBezTo>
                    <a:cubicBezTo>
                      <a:pt x="1073855" y="702733"/>
                      <a:pt x="1138767" y="666044"/>
                      <a:pt x="1193800" y="635000"/>
                    </a:cubicBezTo>
                    <a:cubicBezTo>
                      <a:pt x="1248833" y="603956"/>
                      <a:pt x="1296811" y="572911"/>
                      <a:pt x="1337733" y="550333"/>
                    </a:cubicBezTo>
                    <a:cubicBezTo>
                      <a:pt x="1378655" y="527755"/>
                      <a:pt x="1411111" y="526344"/>
                      <a:pt x="1439333" y="499533"/>
                    </a:cubicBezTo>
                    <a:cubicBezTo>
                      <a:pt x="1467555" y="472722"/>
                      <a:pt x="1480256" y="438856"/>
                      <a:pt x="1507067" y="389467"/>
                    </a:cubicBezTo>
                    <a:cubicBezTo>
                      <a:pt x="1533878" y="340078"/>
                      <a:pt x="1577622" y="254000"/>
                      <a:pt x="1600200" y="203200"/>
                    </a:cubicBezTo>
                    <a:cubicBezTo>
                      <a:pt x="1622778" y="152400"/>
                      <a:pt x="1628422" y="118534"/>
                      <a:pt x="1642533" y="84667"/>
                    </a:cubicBezTo>
                    <a:cubicBezTo>
                      <a:pt x="1656644" y="50800"/>
                      <a:pt x="1670755" y="25400"/>
                      <a:pt x="1684867" y="0"/>
                    </a:cubicBezTo>
                  </a:path>
                </a:pathLst>
              </a:custGeom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2" name="Freeform 351"/>
              <p:cNvSpPr/>
              <p:nvPr/>
            </p:nvSpPr>
            <p:spPr>
              <a:xfrm>
                <a:off x="5096933" y="1845733"/>
                <a:ext cx="364067" cy="118534"/>
              </a:xfrm>
              <a:custGeom>
                <a:avLst/>
                <a:gdLst>
                  <a:gd name="connsiteX0" fmla="*/ 0 w 364067"/>
                  <a:gd name="connsiteY0" fmla="*/ 118534 h 118534"/>
                  <a:gd name="connsiteX1" fmla="*/ 50800 w 364067"/>
                  <a:gd name="connsiteY1" fmla="*/ 42334 h 118534"/>
                  <a:gd name="connsiteX2" fmla="*/ 118534 w 364067"/>
                  <a:gd name="connsiteY2" fmla="*/ 25400 h 118534"/>
                  <a:gd name="connsiteX3" fmla="*/ 211667 w 364067"/>
                  <a:gd name="connsiteY3" fmla="*/ 8467 h 118534"/>
                  <a:gd name="connsiteX4" fmla="*/ 296334 w 364067"/>
                  <a:gd name="connsiteY4" fmla="*/ 8467 h 118534"/>
                  <a:gd name="connsiteX5" fmla="*/ 364067 w 364067"/>
                  <a:gd name="connsiteY5" fmla="*/ 0 h 118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4067" h="118534">
                    <a:moveTo>
                      <a:pt x="0" y="118534"/>
                    </a:moveTo>
                    <a:cubicBezTo>
                      <a:pt x="15522" y="88195"/>
                      <a:pt x="31044" y="57856"/>
                      <a:pt x="50800" y="42334"/>
                    </a:cubicBezTo>
                    <a:cubicBezTo>
                      <a:pt x="70556" y="26812"/>
                      <a:pt x="91723" y="31044"/>
                      <a:pt x="118534" y="25400"/>
                    </a:cubicBezTo>
                    <a:cubicBezTo>
                      <a:pt x="145345" y="19756"/>
                      <a:pt x="182034" y="11289"/>
                      <a:pt x="211667" y="8467"/>
                    </a:cubicBezTo>
                    <a:cubicBezTo>
                      <a:pt x="241300" y="5645"/>
                      <a:pt x="270934" y="9878"/>
                      <a:pt x="296334" y="8467"/>
                    </a:cubicBezTo>
                    <a:cubicBezTo>
                      <a:pt x="321734" y="7056"/>
                      <a:pt x="364067" y="0"/>
                      <a:pt x="364067" y="0"/>
                    </a:cubicBezTo>
                  </a:path>
                </a:pathLst>
              </a:custGeom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3" name="Freeform 352"/>
              <p:cNvSpPr/>
              <p:nvPr/>
            </p:nvSpPr>
            <p:spPr>
              <a:xfrm>
                <a:off x="5257800" y="1549400"/>
                <a:ext cx="290119" cy="203200"/>
              </a:xfrm>
              <a:custGeom>
                <a:avLst/>
                <a:gdLst>
                  <a:gd name="connsiteX0" fmla="*/ 262467 w 290119"/>
                  <a:gd name="connsiteY0" fmla="*/ 203200 h 203200"/>
                  <a:gd name="connsiteX1" fmla="*/ 287867 w 290119"/>
                  <a:gd name="connsiteY1" fmla="*/ 118533 h 203200"/>
                  <a:gd name="connsiteX2" fmla="*/ 211667 w 290119"/>
                  <a:gd name="connsiteY2" fmla="*/ 42333 h 203200"/>
                  <a:gd name="connsiteX3" fmla="*/ 0 w 290119"/>
                  <a:gd name="connsiteY3" fmla="*/ 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0119" h="203200">
                    <a:moveTo>
                      <a:pt x="262467" y="203200"/>
                    </a:moveTo>
                    <a:cubicBezTo>
                      <a:pt x="279400" y="174272"/>
                      <a:pt x="296334" y="145344"/>
                      <a:pt x="287867" y="118533"/>
                    </a:cubicBezTo>
                    <a:cubicBezTo>
                      <a:pt x="279400" y="91722"/>
                      <a:pt x="259645" y="62088"/>
                      <a:pt x="211667" y="42333"/>
                    </a:cubicBezTo>
                    <a:cubicBezTo>
                      <a:pt x="163689" y="22578"/>
                      <a:pt x="81844" y="11289"/>
                      <a:pt x="0" y="0"/>
                    </a:cubicBezTo>
                  </a:path>
                </a:pathLst>
              </a:custGeom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4" name="Isosceles Triangle 353"/>
              <p:cNvSpPr/>
              <p:nvPr/>
            </p:nvSpPr>
            <p:spPr>
              <a:xfrm rot="5059636">
                <a:off x="5383351" y="1743173"/>
                <a:ext cx="232043" cy="19227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5" name="Isosceles Triangle 354"/>
              <p:cNvSpPr/>
              <p:nvPr/>
            </p:nvSpPr>
            <p:spPr>
              <a:xfrm rot="1837929">
                <a:off x="4928332" y="2073008"/>
                <a:ext cx="232043" cy="19227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6" name="Isosceles Triangle 355"/>
              <p:cNvSpPr/>
              <p:nvPr/>
            </p:nvSpPr>
            <p:spPr>
              <a:xfrm rot="3121032">
                <a:off x="3004161" y="3747728"/>
                <a:ext cx="232043" cy="19227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7" name="Isosceles Triangle 356"/>
              <p:cNvSpPr/>
              <p:nvPr/>
            </p:nvSpPr>
            <p:spPr>
              <a:xfrm rot="19443378">
                <a:off x="2940445" y="6129092"/>
                <a:ext cx="232043" cy="19227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8" name="Isosceles Triangle 357"/>
              <p:cNvSpPr/>
              <p:nvPr/>
            </p:nvSpPr>
            <p:spPr>
              <a:xfrm rot="17390697">
                <a:off x="5162944" y="1453261"/>
                <a:ext cx="232043" cy="19227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9" name="Isosceles Triangle 358"/>
              <p:cNvSpPr/>
              <p:nvPr/>
            </p:nvSpPr>
            <p:spPr>
              <a:xfrm rot="20047372">
                <a:off x="4886781" y="1087525"/>
                <a:ext cx="232043" cy="19227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0" name="Isosceles Triangle 359"/>
              <p:cNvSpPr/>
              <p:nvPr/>
            </p:nvSpPr>
            <p:spPr>
              <a:xfrm rot="21150674">
                <a:off x="6208579" y="1035055"/>
                <a:ext cx="232043" cy="192277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5" name="Freeform 334"/>
            <p:cNvSpPr/>
            <p:nvPr/>
          </p:nvSpPr>
          <p:spPr>
            <a:xfrm>
              <a:off x="6595533" y="1947333"/>
              <a:ext cx="1704471" cy="4719713"/>
            </a:xfrm>
            <a:custGeom>
              <a:avLst/>
              <a:gdLst>
                <a:gd name="connsiteX0" fmla="*/ 1303867 w 1704471"/>
                <a:gd name="connsiteY0" fmla="*/ 4419600 h 4719713"/>
                <a:gd name="connsiteX1" fmla="*/ 1236134 w 1704471"/>
                <a:gd name="connsiteY1" fmla="*/ 4639734 h 4719713"/>
                <a:gd name="connsiteX2" fmla="*/ 1109134 w 1704471"/>
                <a:gd name="connsiteY2" fmla="*/ 4707467 h 4719713"/>
                <a:gd name="connsiteX3" fmla="*/ 872067 w 1704471"/>
                <a:gd name="connsiteY3" fmla="*/ 4715934 h 4719713"/>
                <a:gd name="connsiteX4" fmla="*/ 609600 w 1704471"/>
                <a:gd name="connsiteY4" fmla="*/ 4665134 h 4719713"/>
                <a:gd name="connsiteX5" fmla="*/ 440267 w 1704471"/>
                <a:gd name="connsiteY5" fmla="*/ 4521200 h 4719713"/>
                <a:gd name="connsiteX6" fmla="*/ 338667 w 1704471"/>
                <a:gd name="connsiteY6" fmla="*/ 4377267 h 4719713"/>
                <a:gd name="connsiteX7" fmla="*/ 262467 w 1704471"/>
                <a:gd name="connsiteY7" fmla="*/ 4165600 h 4719713"/>
                <a:gd name="connsiteX8" fmla="*/ 228600 w 1704471"/>
                <a:gd name="connsiteY8" fmla="*/ 3911600 h 4719713"/>
                <a:gd name="connsiteX9" fmla="*/ 220134 w 1704471"/>
                <a:gd name="connsiteY9" fmla="*/ 3632200 h 4719713"/>
                <a:gd name="connsiteX10" fmla="*/ 220134 w 1704471"/>
                <a:gd name="connsiteY10" fmla="*/ 3352800 h 4719713"/>
                <a:gd name="connsiteX11" fmla="*/ 262467 w 1704471"/>
                <a:gd name="connsiteY11" fmla="*/ 3073400 h 4719713"/>
                <a:gd name="connsiteX12" fmla="*/ 381000 w 1704471"/>
                <a:gd name="connsiteY12" fmla="*/ 2810934 h 4719713"/>
                <a:gd name="connsiteX13" fmla="*/ 524934 w 1704471"/>
                <a:gd name="connsiteY13" fmla="*/ 2607734 h 4719713"/>
                <a:gd name="connsiteX14" fmla="*/ 668867 w 1704471"/>
                <a:gd name="connsiteY14" fmla="*/ 2472267 h 4719713"/>
                <a:gd name="connsiteX15" fmla="*/ 1109134 w 1704471"/>
                <a:gd name="connsiteY15" fmla="*/ 2353734 h 4719713"/>
                <a:gd name="connsiteX16" fmla="*/ 1329267 w 1704471"/>
                <a:gd name="connsiteY16" fmla="*/ 2209800 h 4719713"/>
                <a:gd name="connsiteX17" fmla="*/ 1524000 w 1704471"/>
                <a:gd name="connsiteY17" fmla="*/ 2074334 h 4719713"/>
                <a:gd name="connsiteX18" fmla="*/ 1676400 w 1704471"/>
                <a:gd name="connsiteY18" fmla="*/ 1811867 h 4719713"/>
                <a:gd name="connsiteX19" fmla="*/ 1701800 w 1704471"/>
                <a:gd name="connsiteY19" fmla="*/ 1456267 h 4719713"/>
                <a:gd name="connsiteX20" fmla="*/ 1701800 w 1704471"/>
                <a:gd name="connsiteY20" fmla="*/ 1176867 h 4719713"/>
                <a:gd name="connsiteX21" fmla="*/ 1684867 w 1704471"/>
                <a:gd name="connsiteY21" fmla="*/ 889000 h 4719713"/>
                <a:gd name="connsiteX22" fmla="*/ 1617134 w 1704471"/>
                <a:gd name="connsiteY22" fmla="*/ 592667 h 4719713"/>
                <a:gd name="connsiteX23" fmla="*/ 1456267 w 1704471"/>
                <a:gd name="connsiteY23" fmla="*/ 389467 h 4719713"/>
                <a:gd name="connsiteX24" fmla="*/ 1244600 w 1704471"/>
                <a:gd name="connsiteY24" fmla="*/ 254000 h 4719713"/>
                <a:gd name="connsiteX25" fmla="*/ 1007534 w 1704471"/>
                <a:gd name="connsiteY25" fmla="*/ 169334 h 4719713"/>
                <a:gd name="connsiteX26" fmla="*/ 778934 w 1704471"/>
                <a:gd name="connsiteY26" fmla="*/ 135467 h 4719713"/>
                <a:gd name="connsiteX27" fmla="*/ 601134 w 1704471"/>
                <a:gd name="connsiteY27" fmla="*/ 135467 h 4719713"/>
                <a:gd name="connsiteX28" fmla="*/ 381000 w 1704471"/>
                <a:gd name="connsiteY28" fmla="*/ 135467 h 4719713"/>
                <a:gd name="connsiteX29" fmla="*/ 228600 w 1704471"/>
                <a:gd name="connsiteY29" fmla="*/ 76200 h 4719713"/>
                <a:gd name="connsiteX30" fmla="*/ 110067 w 1704471"/>
                <a:gd name="connsiteY30" fmla="*/ 33867 h 4719713"/>
                <a:gd name="connsiteX31" fmla="*/ 0 w 1704471"/>
                <a:gd name="connsiteY31" fmla="*/ 0 h 471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04471" h="4719713">
                  <a:moveTo>
                    <a:pt x="1303867" y="4419600"/>
                  </a:moveTo>
                  <a:cubicBezTo>
                    <a:pt x="1286228" y="4505678"/>
                    <a:pt x="1268589" y="4591756"/>
                    <a:pt x="1236134" y="4639734"/>
                  </a:cubicBezTo>
                  <a:cubicBezTo>
                    <a:pt x="1203679" y="4687712"/>
                    <a:pt x="1169812" y="4694767"/>
                    <a:pt x="1109134" y="4707467"/>
                  </a:cubicBezTo>
                  <a:cubicBezTo>
                    <a:pt x="1048456" y="4720167"/>
                    <a:pt x="955323" y="4722990"/>
                    <a:pt x="872067" y="4715934"/>
                  </a:cubicBezTo>
                  <a:cubicBezTo>
                    <a:pt x="788811" y="4708879"/>
                    <a:pt x="681567" y="4697590"/>
                    <a:pt x="609600" y="4665134"/>
                  </a:cubicBezTo>
                  <a:cubicBezTo>
                    <a:pt x="537633" y="4632678"/>
                    <a:pt x="485422" y="4569178"/>
                    <a:pt x="440267" y="4521200"/>
                  </a:cubicBezTo>
                  <a:cubicBezTo>
                    <a:pt x="395111" y="4473222"/>
                    <a:pt x="368300" y="4436534"/>
                    <a:pt x="338667" y="4377267"/>
                  </a:cubicBezTo>
                  <a:cubicBezTo>
                    <a:pt x="309034" y="4318000"/>
                    <a:pt x="280811" y="4243211"/>
                    <a:pt x="262467" y="4165600"/>
                  </a:cubicBezTo>
                  <a:cubicBezTo>
                    <a:pt x="244123" y="4087989"/>
                    <a:pt x="235655" y="4000500"/>
                    <a:pt x="228600" y="3911600"/>
                  </a:cubicBezTo>
                  <a:cubicBezTo>
                    <a:pt x="221545" y="3822700"/>
                    <a:pt x="221545" y="3725333"/>
                    <a:pt x="220134" y="3632200"/>
                  </a:cubicBezTo>
                  <a:cubicBezTo>
                    <a:pt x="218723" y="3539067"/>
                    <a:pt x="213078" y="3445933"/>
                    <a:pt x="220134" y="3352800"/>
                  </a:cubicBezTo>
                  <a:cubicBezTo>
                    <a:pt x="227189" y="3259667"/>
                    <a:pt x="235656" y="3163711"/>
                    <a:pt x="262467" y="3073400"/>
                  </a:cubicBezTo>
                  <a:cubicBezTo>
                    <a:pt x="289278" y="2983089"/>
                    <a:pt x="337256" y="2888545"/>
                    <a:pt x="381000" y="2810934"/>
                  </a:cubicBezTo>
                  <a:cubicBezTo>
                    <a:pt x="424744" y="2733323"/>
                    <a:pt x="476956" y="2664178"/>
                    <a:pt x="524934" y="2607734"/>
                  </a:cubicBezTo>
                  <a:cubicBezTo>
                    <a:pt x="572912" y="2551289"/>
                    <a:pt x="571500" y="2514600"/>
                    <a:pt x="668867" y="2472267"/>
                  </a:cubicBezTo>
                  <a:cubicBezTo>
                    <a:pt x="766234" y="2429934"/>
                    <a:pt x="999067" y="2397478"/>
                    <a:pt x="1109134" y="2353734"/>
                  </a:cubicBezTo>
                  <a:cubicBezTo>
                    <a:pt x="1219201" y="2309990"/>
                    <a:pt x="1260123" y="2256367"/>
                    <a:pt x="1329267" y="2209800"/>
                  </a:cubicBezTo>
                  <a:cubicBezTo>
                    <a:pt x="1398411" y="2163233"/>
                    <a:pt x="1466145" y="2140656"/>
                    <a:pt x="1524000" y="2074334"/>
                  </a:cubicBezTo>
                  <a:cubicBezTo>
                    <a:pt x="1581856" y="2008012"/>
                    <a:pt x="1646767" y="1914878"/>
                    <a:pt x="1676400" y="1811867"/>
                  </a:cubicBezTo>
                  <a:cubicBezTo>
                    <a:pt x="1706033" y="1708856"/>
                    <a:pt x="1697567" y="1562100"/>
                    <a:pt x="1701800" y="1456267"/>
                  </a:cubicBezTo>
                  <a:cubicBezTo>
                    <a:pt x="1706033" y="1350434"/>
                    <a:pt x="1704622" y="1271411"/>
                    <a:pt x="1701800" y="1176867"/>
                  </a:cubicBezTo>
                  <a:cubicBezTo>
                    <a:pt x="1698978" y="1082323"/>
                    <a:pt x="1698978" y="986366"/>
                    <a:pt x="1684867" y="889000"/>
                  </a:cubicBezTo>
                  <a:cubicBezTo>
                    <a:pt x="1670756" y="791634"/>
                    <a:pt x="1655234" y="675922"/>
                    <a:pt x="1617134" y="592667"/>
                  </a:cubicBezTo>
                  <a:cubicBezTo>
                    <a:pt x="1579034" y="509412"/>
                    <a:pt x="1518356" y="445911"/>
                    <a:pt x="1456267" y="389467"/>
                  </a:cubicBezTo>
                  <a:cubicBezTo>
                    <a:pt x="1394178" y="333023"/>
                    <a:pt x="1319389" y="290689"/>
                    <a:pt x="1244600" y="254000"/>
                  </a:cubicBezTo>
                  <a:cubicBezTo>
                    <a:pt x="1169811" y="217311"/>
                    <a:pt x="1085145" y="189089"/>
                    <a:pt x="1007534" y="169334"/>
                  </a:cubicBezTo>
                  <a:cubicBezTo>
                    <a:pt x="929923" y="149579"/>
                    <a:pt x="846667" y="141111"/>
                    <a:pt x="778934" y="135467"/>
                  </a:cubicBezTo>
                  <a:cubicBezTo>
                    <a:pt x="711201" y="129823"/>
                    <a:pt x="601134" y="135467"/>
                    <a:pt x="601134" y="135467"/>
                  </a:cubicBezTo>
                  <a:cubicBezTo>
                    <a:pt x="534812" y="135467"/>
                    <a:pt x="443089" y="145345"/>
                    <a:pt x="381000" y="135467"/>
                  </a:cubicBezTo>
                  <a:cubicBezTo>
                    <a:pt x="318911" y="125589"/>
                    <a:pt x="273755" y="93133"/>
                    <a:pt x="228600" y="76200"/>
                  </a:cubicBezTo>
                  <a:cubicBezTo>
                    <a:pt x="183445" y="59267"/>
                    <a:pt x="148167" y="46567"/>
                    <a:pt x="110067" y="33867"/>
                  </a:cubicBezTo>
                  <a:cubicBezTo>
                    <a:pt x="71967" y="21167"/>
                    <a:pt x="35983" y="10583"/>
                    <a:pt x="0" y="0"/>
                  </a:cubicBezTo>
                </a:path>
              </a:pathLst>
            </a:custGeom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6" name="Isosceles Triangle 335"/>
            <p:cNvSpPr/>
            <p:nvPr/>
          </p:nvSpPr>
          <p:spPr>
            <a:xfrm rot="17864700">
              <a:off x="6432787" y="1816675"/>
              <a:ext cx="248500" cy="188022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73" name="Group 372"/>
          <p:cNvGrpSpPr/>
          <p:nvPr/>
        </p:nvGrpSpPr>
        <p:grpSpPr>
          <a:xfrm>
            <a:off x="4191002" y="3064183"/>
            <a:ext cx="3928726" cy="728884"/>
            <a:chOff x="4191002" y="3064183"/>
            <a:chExt cx="3928726" cy="728884"/>
          </a:xfrm>
        </p:grpSpPr>
        <p:sp>
          <p:nvSpPr>
            <p:cNvPr id="374" name="Freeform 373"/>
            <p:cNvSpPr/>
            <p:nvPr/>
          </p:nvSpPr>
          <p:spPr>
            <a:xfrm>
              <a:off x="6747934" y="3064183"/>
              <a:ext cx="1371794" cy="728884"/>
            </a:xfrm>
            <a:custGeom>
              <a:avLst/>
              <a:gdLst>
                <a:gd name="connsiteX0" fmla="*/ 0 w 1380744"/>
                <a:gd name="connsiteY0" fmla="*/ 153150 h 730765"/>
                <a:gd name="connsiteX1" fmla="*/ 127000 w 1380744"/>
                <a:gd name="connsiteY1" fmla="*/ 170084 h 730765"/>
                <a:gd name="connsiteX2" fmla="*/ 203200 w 1380744"/>
                <a:gd name="connsiteY2" fmla="*/ 153150 h 730765"/>
                <a:gd name="connsiteX3" fmla="*/ 414867 w 1380744"/>
                <a:gd name="connsiteY3" fmla="*/ 93884 h 730765"/>
                <a:gd name="connsiteX4" fmla="*/ 567267 w 1380744"/>
                <a:gd name="connsiteY4" fmla="*/ 34617 h 730765"/>
                <a:gd name="connsiteX5" fmla="*/ 736600 w 1380744"/>
                <a:gd name="connsiteY5" fmla="*/ 9217 h 730765"/>
                <a:gd name="connsiteX6" fmla="*/ 863600 w 1380744"/>
                <a:gd name="connsiteY6" fmla="*/ 750 h 730765"/>
                <a:gd name="connsiteX7" fmla="*/ 1016000 w 1380744"/>
                <a:gd name="connsiteY7" fmla="*/ 26150 h 730765"/>
                <a:gd name="connsiteX8" fmla="*/ 1143000 w 1380744"/>
                <a:gd name="connsiteY8" fmla="*/ 34617 h 730765"/>
                <a:gd name="connsiteX9" fmla="*/ 1278467 w 1380744"/>
                <a:gd name="connsiteY9" fmla="*/ 102350 h 730765"/>
                <a:gd name="connsiteX10" fmla="*/ 1320800 w 1380744"/>
                <a:gd name="connsiteY10" fmla="*/ 161617 h 730765"/>
                <a:gd name="connsiteX11" fmla="*/ 1371600 w 1380744"/>
                <a:gd name="connsiteY11" fmla="*/ 339417 h 730765"/>
                <a:gd name="connsiteX12" fmla="*/ 1380067 w 1380744"/>
                <a:gd name="connsiteY12" fmla="*/ 441017 h 730765"/>
                <a:gd name="connsiteX13" fmla="*/ 1371600 w 1380744"/>
                <a:gd name="connsiteY13" fmla="*/ 542617 h 730765"/>
                <a:gd name="connsiteX14" fmla="*/ 1303867 w 1380744"/>
                <a:gd name="connsiteY14" fmla="*/ 661150 h 730765"/>
                <a:gd name="connsiteX15" fmla="*/ 1185334 w 1380744"/>
                <a:gd name="connsiteY15" fmla="*/ 703484 h 730765"/>
                <a:gd name="connsiteX16" fmla="*/ 1075267 w 1380744"/>
                <a:gd name="connsiteY16" fmla="*/ 728884 h 730765"/>
                <a:gd name="connsiteX17" fmla="*/ 1066800 w 1380744"/>
                <a:gd name="connsiteY17" fmla="*/ 728884 h 730765"/>
                <a:gd name="connsiteX18" fmla="*/ 1075267 w 1380744"/>
                <a:gd name="connsiteY18" fmla="*/ 728884 h 730765"/>
                <a:gd name="connsiteX0" fmla="*/ 0 w 1383331"/>
                <a:gd name="connsiteY0" fmla="*/ 153150 h 730765"/>
                <a:gd name="connsiteX1" fmla="*/ 127000 w 1383331"/>
                <a:gd name="connsiteY1" fmla="*/ 170084 h 730765"/>
                <a:gd name="connsiteX2" fmla="*/ 203200 w 1383331"/>
                <a:gd name="connsiteY2" fmla="*/ 153150 h 730765"/>
                <a:gd name="connsiteX3" fmla="*/ 414867 w 1383331"/>
                <a:gd name="connsiteY3" fmla="*/ 93884 h 730765"/>
                <a:gd name="connsiteX4" fmla="*/ 567267 w 1383331"/>
                <a:gd name="connsiteY4" fmla="*/ 34617 h 730765"/>
                <a:gd name="connsiteX5" fmla="*/ 736600 w 1383331"/>
                <a:gd name="connsiteY5" fmla="*/ 9217 h 730765"/>
                <a:gd name="connsiteX6" fmla="*/ 863600 w 1383331"/>
                <a:gd name="connsiteY6" fmla="*/ 750 h 730765"/>
                <a:gd name="connsiteX7" fmla="*/ 1016000 w 1383331"/>
                <a:gd name="connsiteY7" fmla="*/ 26150 h 730765"/>
                <a:gd name="connsiteX8" fmla="*/ 1143000 w 1383331"/>
                <a:gd name="connsiteY8" fmla="*/ 34617 h 730765"/>
                <a:gd name="connsiteX9" fmla="*/ 1278467 w 1383331"/>
                <a:gd name="connsiteY9" fmla="*/ 102350 h 730765"/>
                <a:gd name="connsiteX10" fmla="*/ 1320800 w 1383331"/>
                <a:gd name="connsiteY10" fmla="*/ 161617 h 730765"/>
                <a:gd name="connsiteX11" fmla="*/ 1371600 w 1383331"/>
                <a:gd name="connsiteY11" fmla="*/ 339417 h 730765"/>
                <a:gd name="connsiteX12" fmla="*/ 1380067 w 1383331"/>
                <a:gd name="connsiteY12" fmla="*/ 441017 h 730765"/>
                <a:gd name="connsiteX13" fmla="*/ 1371600 w 1383331"/>
                <a:gd name="connsiteY13" fmla="*/ 542617 h 730765"/>
                <a:gd name="connsiteX14" fmla="*/ 1260735 w 1383331"/>
                <a:gd name="connsiteY14" fmla="*/ 635271 h 730765"/>
                <a:gd name="connsiteX15" fmla="*/ 1185334 w 1383331"/>
                <a:gd name="connsiteY15" fmla="*/ 703484 h 730765"/>
                <a:gd name="connsiteX16" fmla="*/ 1075267 w 1383331"/>
                <a:gd name="connsiteY16" fmla="*/ 728884 h 730765"/>
                <a:gd name="connsiteX17" fmla="*/ 1066800 w 1383331"/>
                <a:gd name="connsiteY17" fmla="*/ 728884 h 730765"/>
                <a:gd name="connsiteX18" fmla="*/ 1075267 w 1383331"/>
                <a:gd name="connsiteY18" fmla="*/ 728884 h 730765"/>
                <a:gd name="connsiteX0" fmla="*/ 0 w 1385190"/>
                <a:gd name="connsiteY0" fmla="*/ 153150 h 730765"/>
                <a:gd name="connsiteX1" fmla="*/ 127000 w 1385190"/>
                <a:gd name="connsiteY1" fmla="*/ 170084 h 730765"/>
                <a:gd name="connsiteX2" fmla="*/ 203200 w 1385190"/>
                <a:gd name="connsiteY2" fmla="*/ 153150 h 730765"/>
                <a:gd name="connsiteX3" fmla="*/ 414867 w 1385190"/>
                <a:gd name="connsiteY3" fmla="*/ 93884 h 730765"/>
                <a:gd name="connsiteX4" fmla="*/ 567267 w 1385190"/>
                <a:gd name="connsiteY4" fmla="*/ 34617 h 730765"/>
                <a:gd name="connsiteX5" fmla="*/ 736600 w 1385190"/>
                <a:gd name="connsiteY5" fmla="*/ 9217 h 730765"/>
                <a:gd name="connsiteX6" fmla="*/ 863600 w 1385190"/>
                <a:gd name="connsiteY6" fmla="*/ 750 h 730765"/>
                <a:gd name="connsiteX7" fmla="*/ 1016000 w 1385190"/>
                <a:gd name="connsiteY7" fmla="*/ 26150 h 730765"/>
                <a:gd name="connsiteX8" fmla="*/ 1143000 w 1385190"/>
                <a:gd name="connsiteY8" fmla="*/ 34617 h 730765"/>
                <a:gd name="connsiteX9" fmla="*/ 1278467 w 1385190"/>
                <a:gd name="connsiteY9" fmla="*/ 102350 h 730765"/>
                <a:gd name="connsiteX10" fmla="*/ 1320800 w 1385190"/>
                <a:gd name="connsiteY10" fmla="*/ 161617 h 730765"/>
                <a:gd name="connsiteX11" fmla="*/ 1371600 w 1385190"/>
                <a:gd name="connsiteY11" fmla="*/ 339417 h 730765"/>
                <a:gd name="connsiteX12" fmla="*/ 1380067 w 1385190"/>
                <a:gd name="connsiteY12" fmla="*/ 441017 h 730765"/>
                <a:gd name="connsiteX13" fmla="*/ 1302589 w 1385190"/>
                <a:gd name="connsiteY13" fmla="*/ 542617 h 730765"/>
                <a:gd name="connsiteX14" fmla="*/ 1260735 w 1385190"/>
                <a:gd name="connsiteY14" fmla="*/ 635271 h 730765"/>
                <a:gd name="connsiteX15" fmla="*/ 1185334 w 1385190"/>
                <a:gd name="connsiteY15" fmla="*/ 703484 h 730765"/>
                <a:gd name="connsiteX16" fmla="*/ 1075267 w 1385190"/>
                <a:gd name="connsiteY16" fmla="*/ 728884 h 730765"/>
                <a:gd name="connsiteX17" fmla="*/ 1066800 w 1385190"/>
                <a:gd name="connsiteY17" fmla="*/ 728884 h 730765"/>
                <a:gd name="connsiteX18" fmla="*/ 1075267 w 1385190"/>
                <a:gd name="connsiteY18" fmla="*/ 728884 h 730765"/>
                <a:gd name="connsiteX0" fmla="*/ 0 w 1371794"/>
                <a:gd name="connsiteY0" fmla="*/ 153150 h 730765"/>
                <a:gd name="connsiteX1" fmla="*/ 127000 w 1371794"/>
                <a:gd name="connsiteY1" fmla="*/ 170084 h 730765"/>
                <a:gd name="connsiteX2" fmla="*/ 203200 w 1371794"/>
                <a:gd name="connsiteY2" fmla="*/ 153150 h 730765"/>
                <a:gd name="connsiteX3" fmla="*/ 414867 w 1371794"/>
                <a:gd name="connsiteY3" fmla="*/ 93884 h 730765"/>
                <a:gd name="connsiteX4" fmla="*/ 567267 w 1371794"/>
                <a:gd name="connsiteY4" fmla="*/ 34617 h 730765"/>
                <a:gd name="connsiteX5" fmla="*/ 736600 w 1371794"/>
                <a:gd name="connsiteY5" fmla="*/ 9217 h 730765"/>
                <a:gd name="connsiteX6" fmla="*/ 863600 w 1371794"/>
                <a:gd name="connsiteY6" fmla="*/ 750 h 730765"/>
                <a:gd name="connsiteX7" fmla="*/ 1016000 w 1371794"/>
                <a:gd name="connsiteY7" fmla="*/ 26150 h 730765"/>
                <a:gd name="connsiteX8" fmla="*/ 1143000 w 1371794"/>
                <a:gd name="connsiteY8" fmla="*/ 34617 h 730765"/>
                <a:gd name="connsiteX9" fmla="*/ 1278467 w 1371794"/>
                <a:gd name="connsiteY9" fmla="*/ 102350 h 730765"/>
                <a:gd name="connsiteX10" fmla="*/ 1320800 w 1371794"/>
                <a:gd name="connsiteY10" fmla="*/ 161617 h 730765"/>
                <a:gd name="connsiteX11" fmla="*/ 1371600 w 1371794"/>
                <a:gd name="connsiteY11" fmla="*/ 339417 h 730765"/>
                <a:gd name="connsiteX12" fmla="*/ 1336935 w 1371794"/>
                <a:gd name="connsiteY12" fmla="*/ 449643 h 730765"/>
                <a:gd name="connsiteX13" fmla="*/ 1302589 w 1371794"/>
                <a:gd name="connsiteY13" fmla="*/ 542617 h 730765"/>
                <a:gd name="connsiteX14" fmla="*/ 1260735 w 1371794"/>
                <a:gd name="connsiteY14" fmla="*/ 635271 h 730765"/>
                <a:gd name="connsiteX15" fmla="*/ 1185334 w 1371794"/>
                <a:gd name="connsiteY15" fmla="*/ 703484 h 730765"/>
                <a:gd name="connsiteX16" fmla="*/ 1075267 w 1371794"/>
                <a:gd name="connsiteY16" fmla="*/ 728884 h 730765"/>
                <a:gd name="connsiteX17" fmla="*/ 1066800 w 1371794"/>
                <a:gd name="connsiteY17" fmla="*/ 728884 h 730765"/>
                <a:gd name="connsiteX18" fmla="*/ 1075267 w 1371794"/>
                <a:gd name="connsiteY18" fmla="*/ 728884 h 730765"/>
                <a:gd name="connsiteX0" fmla="*/ 0 w 1371794"/>
                <a:gd name="connsiteY0" fmla="*/ 153150 h 746137"/>
                <a:gd name="connsiteX1" fmla="*/ 127000 w 1371794"/>
                <a:gd name="connsiteY1" fmla="*/ 170084 h 746137"/>
                <a:gd name="connsiteX2" fmla="*/ 203200 w 1371794"/>
                <a:gd name="connsiteY2" fmla="*/ 153150 h 746137"/>
                <a:gd name="connsiteX3" fmla="*/ 414867 w 1371794"/>
                <a:gd name="connsiteY3" fmla="*/ 93884 h 746137"/>
                <a:gd name="connsiteX4" fmla="*/ 567267 w 1371794"/>
                <a:gd name="connsiteY4" fmla="*/ 34617 h 746137"/>
                <a:gd name="connsiteX5" fmla="*/ 736600 w 1371794"/>
                <a:gd name="connsiteY5" fmla="*/ 9217 h 746137"/>
                <a:gd name="connsiteX6" fmla="*/ 863600 w 1371794"/>
                <a:gd name="connsiteY6" fmla="*/ 750 h 746137"/>
                <a:gd name="connsiteX7" fmla="*/ 1016000 w 1371794"/>
                <a:gd name="connsiteY7" fmla="*/ 26150 h 746137"/>
                <a:gd name="connsiteX8" fmla="*/ 1143000 w 1371794"/>
                <a:gd name="connsiteY8" fmla="*/ 34617 h 746137"/>
                <a:gd name="connsiteX9" fmla="*/ 1278467 w 1371794"/>
                <a:gd name="connsiteY9" fmla="*/ 102350 h 746137"/>
                <a:gd name="connsiteX10" fmla="*/ 1320800 w 1371794"/>
                <a:gd name="connsiteY10" fmla="*/ 161617 h 746137"/>
                <a:gd name="connsiteX11" fmla="*/ 1371600 w 1371794"/>
                <a:gd name="connsiteY11" fmla="*/ 339417 h 746137"/>
                <a:gd name="connsiteX12" fmla="*/ 1336935 w 1371794"/>
                <a:gd name="connsiteY12" fmla="*/ 449643 h 746137"/>
                <a:gd name="connsiteX13" fmla="*/ 1302589 w 1371794"/>
                <a:gd name="connsiteY13" fmla="*/ 542617 h 746137"/>
                <a:gd name="connsiteX14" fmla="*/ 1260735 w 1371794"/>
                <a:gd name="connsiteY14" fmla="*/ 635271 h 746137"/>
                <a:gd name="connsiteX15" fmla="*/ 1185334 w 1371794"/>
                <a:gd name="connsiteY15" fmla="*/ 703484 h 746137"/>
                <a:gd name="connsiteX16" fmla="*/ 1075267 w 1371794"/>
                <a:gd name="connsiteY16" fmla="*/ 728884 h 746137"/>
                <a:gd name="connsiteX17" fmla="*/ 1066800 w 1371794"/>
                <a:gd name="connsiteY17" fmla="*/ 728884 h 746137"/>
                <a:gd name="connsiteX18" fmla="*/ 1127025 w 1371794"/>
                <a:gd name="connsiteY18" fmla="*/ 746137 h 746137"/>
                <a:gd name="connsiteX0" fmla="*/ 0 w 1371794"/>
                <a:gd name="connsiteY0" fmla="*/ 153150 h 746137"/>
                <a:gd name="connsiteX1" fmla="*/ 127000 w 1371794"/>
                <a:gd name="connsiteY1" fmla="*/ 170084 h 746137"/>
                <a:gd name="connsiteX2" fmla="*/ 203200 w 1371794"/>
                <a:gd name="connsiteY2" fmla="*/ 153150 h 746137"/>
                <a:gd name="connsiteX3" fmla="*/ 414867 w 1371794"/>
                <a:gd name="connsiteY3" fmla="*/ 93884 h 746137"/>
                <a:gd name="connsiteX4" fmla="*/ 567267 w 1371794"/>
                <a:gd name="connsiteY4" fmla="*/ 34617 h 746137"/>
                <a:gd name="connsiteX5" fmla="*/ 736600 w 1371794"/>
                <a:gd name="connsiteY5" fmla="*/ 9217 h 746137"/>
                <a:gd name="connsiteX6" fmla="*/ 863600 w 1371794"/>
                <a:gd name="connsiteY6" fmla="*/ 750 h 746137"/>
                <a:gd name="connsiteX7" fmla="*/ 1016000 w 1371794"/>
                <a:gd name="connsiteY7" fmla="*/ 26150 h 746137"/>
                <a:gd name="connsiteX8" fmla="*/ 1143000 w 1371794"/>
                <a:gd name="connsiteY8" fmla="*/ 34617 h 746137"/>
                <a:gd name="connsiteX9" fmla="*/ 1278467 w 1371794"/>
                <a:gd name="connsiteY9" fmla="*/ 102350 h 746137"/>
                <a:gd name="connsiteX10" fmla="*/ 1320800 w 1371794"/>
                <a:gd name="connsiteY10" fmla="*/ 161617 h 746137"/>
                <a:gd name="connsiteX11" fmla="*/ 1371600 w 1371794"/>
                <a:gd name="connsiteY11" fmla="*/ 339417 h 746137"/>
                <a:gd name="connsiteX12" fmla="*/ 1336935 w 1371794"/>
                <a:gd name="connsiteY12" fmla="*/ 449643 h 746137"/>
                <a:gd name="connsiteX13" fmla="*/ 1302589 w 1371794"/>
                <a:gd name="connsiteY13" fmla="*/ 542617 h 746137"/>
                <a:gd name="connsiteX14" fmla="*/ 1260735 w 1371794"/>
                <a:gd name="connsiteY14" fmla="*/ 635271 h 746137"/>
                <a:gd name="connsiteX15" fmla="*/ 1185334 w 1371794"/>
                <a:gd name="connsiteY15" fmla="*/ 703484 h 746137"/>
                <a:gd name="connsiteX16" fmla="*/ 1075267 w 1371794"/>
                <a:gd name="connsiteY16" fmla="*/ 728884 h 746137"/>
                <a:gd name="connsiteX17" fmla="*/ 1127025 w 1371794"/>
                <a:gd name="connsiteY17" fmla="*/ 746137 h 746137"/>
                <a:gd name="connsiteX0" fmla="*/ 0 w 1371794"/>
                <a:gd name="connsiteY0" fmla="*/ 153150 h 746137"/>
                <a:gd name="connsiteX1" fmla="*/ 127000 w 1371794"/>
                <a:gd name="connsiteY1" fmla="*/ 170084 h 746137"/>
                <a:gd name="connsiteX2" fmla="*/ 203200 w 1371794"/>
                <a:gd name="connsiteY2" fmla="*/ 153150 h 746137"/>
                <a:gd name="connsiteX3" fmla="*/ 414867 w 1371794"/>
                <a:gd name="connsiteY3" fmla="*/ 93884 h 746137"/>
                <a:gd name="connsiteX4" fmla="*/ 567267 w 1371794"/>
                <a:gd name="connsiteY4" fmla="*/ 34617 h 746137"/>
                <a:gd name="connsiteX5" fmla="*/ 736600 w 1371794"/>
                <a:gd name="connsiteY5" fmla="*/ 9217 h 746137"/>
                <a:gd name="connsiteX6" fmla="*/ 863600 w 1371794"/>
                <a:gd name="connsiteY6" fmla="*/ 750 h 746137"/>
                <a:gd name="connsiteX7" fmla="*/ 1016000 w 1371794"/>
                <a:gd name="connsiteY7" fmla="*/ 26150 h 746137"/>
                <a:gd name="connsiteX8" fmla="*/ 1143000 w 1371794"/>
                <a:gd name="connsiteY8" fmla="*/ 34617 h 746137"/>
                <a:gd name="connsiteX9" fmla="*/ 1278467 w 1371794"/>
                <a:gd name="connsiteY9" fmla="*/ 102350 h 746137"/>
                <a:gd name="connsiteX10" fmla="*/ 1320800 w 1371794"/>
                <a:gd name="connsiteY10" fmla="*/ 161617 h 746137"/>
                <a:gd name="connsiteX11" fmla="*/ 1371600 w 1371794"/>
                <a:gd name="connsiteY11" fmla="*/ 339417 h 746137"/>
                <a:gd name="connsiteX12" fmla="*/ 1336935 w 1371794"/>
                <a:gd name="connsiteY12" fmla="*/ 449643 h 746137"/>
                <a:gd name="connsiteX13" fmla="*/ 1302589 w 1371794"/>
                <a:gd name="connsiteY13" fmla="*/ 542617 h 746137"/>
                <a:gd name="connsiteX14" fmla="*/ 1260735 w 1371794"/>
                <a:gd name="connsiteY14" fmla="*/ 635271 h 746137"/>
                <a:gd name="connsiteX15" fmla="*/ 1185334 w 1371794"/>
                <a:gd name="connsiteY15" fmla="*/ 703484 h 746137"/>
                <a:gd name="connsiteX16" fmla="*/ 1127025 w 1371794"/>
                <a:gd name="connsiteY16" fmla="*/ 746137 h 746137"/>
                <a:gd name="connsiteX0" fmla="*/ 0 w 1371794"/>
                <a:gd name="connsiteY0" fmla="*/ 153150 h 728884"/>
                <a:gd name="connsiteX1" fmla="*/ 127000 w 1371794"/>
                <a:gd name="connsiteY1" fmla="*/ 170084 h 728884"/>
                <a:gd name="connsiteX2" fmla="*/ 203200 w 1371794"/>
                <a:gd name="connsiteY2" fmla="*/ 153150 h 728884"/>
                <a:gd name="connsiteX3" fmla="*/ 414867 w 1371794"/>
                <a:gd name="connsiteY3" fmla="*/ 93884 h 728884"/>
                <a:gd name="connsiteX4" fmla="*/ 567267 w 1371794"/>
                <a:gd name="connsiteY4" fmla="*/ 34617 h 728884"/>
                <a:gd name="connsiteX5" fmla="*/ 736600 w 1371794"/>
                <a:gd name="connsiteY5" fmla="*/ 9217 h 728884"/>
                <a:gd name="connsiteX6" fmla="*/ 863600 w 1371794"/>
                <a:gd name="connsiteY6" fmla="*/ 750 h 728884"/>
                <a:gd name="connsiteX7" fmla="*/ 1016000 w 1371794"/>
                <a:gd name="connsiteY7" fmla="*/ 26150 h 728884"/>
                <a:gd name="connsiteX8" fmla="*/ 1143000 w 1371794"/>
                <a:gd name="connsiteY8" fmla="*/ 34617 h 728884"/>
                <a:gd name="connsiteX9" fmla="*/ 1278467 w 1371794"/>
                <a:gd name="connsiteY9" fmla="*/ 102350 h 728884"/>
                <a:gd name="connsiteX10" fmla="*/ 1320800 w 1371794"/>
                <a:gd name="connsiteY10" fmla="*/ 161617 h 728884"/>
                <a:gd name="connsiteX11" fmla="*/ 1371600 w 1371794"/>
                <a:gd name="connsiteY11" fmla="*/ 339417 h 728884"/>
                <a:gd name="connsiteX12" fmla="*/ 1336935 w 1371794"/>
                <a:gd name="connsiteY12" fmla="*/ 449643 h 728884"/>
                <a:gd name="connsiteX13" fmla="*/ 1302589 w 1371794"/>
                <a:gd name="connsiteY13" fmla="*/ 542617 h 728884"/>
                <a:gd name="connsiteX14" fmla="*/ 1260735 w 1371794"/>
                <a:gd name="connsiteY14" fmla="*/ 635271 h 728884"/>
                <a:gd name="connsiteX15" fmla="*/ 1185334 w 1371794"/>
                <a:gd name="connsiteY15" fmla="*/ 703484 h 728884"/>
                <a:gd name="connsiteX16" fmla="*/ 1101146 w 1371794"/>
                <a:gd name="connsiteY16" fmla="*/ 728884 h 72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1794" h="728884">
                  <a:moveTo>
                    <a:pt x="0" y="153150"/>
                  </a:moveTo>
                  <a:cubicBezTo>
                    <a:pt x="46566" y="161617"/>
                    <a:pt x="93133" y="170084"/>
                    <a:pt x="127000" y="170084"/>
                  </a:cubicBezTo>
                  <a:cubicBezTo>
                    <a:pt x="160867" y="170084"/>
                    <a:pt x="155222" y="165850"/>
                    <a:pt x="203200" y="153150"/>
                  </a:cubicBezTo>
                  <a:cubicBezTo>
                    <a:pt x="251178" y="140450"/>
                    <a:pt x="354189" y="113639"/>
                    <a:pt x="414867" y="93884"/>
                  </a:cubicBezTo>
                  <a:cubicBezTo>
                    <a:pt x="475545" y="74128"/>
                    <a:pt x="513645" y="48728"/>
                    <a:pt x="567267" y="34617"/>
                  </a:cubicBezTo>
                  <a:cubicBezTo>
                    <a:pt x="620889" y="20506"/>
                    <a:pt x="687211" y="14861"/>
                    <a:pt x="736600" y="9217"/>
                  </a:cubicBezTo>
                  <a:cubicBezTo>
                    <a:pt x="785989" y="3573"/>
                    <a:pt x="817033" y="-2072"/>
                    <a:pt x="863600" y="750"/>
                  </a:cubicBezTo>
                  <a:cubicBezTo>
                    <a:pt x="910167" y="3572"/>
                    <a:pt x="969433" y="20506"/>
                    <a:pt x="1016000" y="26150"/>
                  </a:cubicBezTo>
                  <a:cubicBezTo>
                    <a:pt x="1062567" y="31794"/>
                    <a:pt x="1099256" y="21917"/>
                    <a:pt x="1143000" y="34617"/>
                  </a:cubicBezTo>
                  <a:cubicBezTo>
                    <a:pt x="1186744" y="47317"/>
                    <a:pt x="1248834" y="81183"/>
                    <a:pt x="1278467" y="102350"/>
                  </a:cubicBezTo>
                  <a:cubicBezTo>
                    <a:pt x="1308100" y="123517"/>
                    <a:pt x="1305278" y="122106"/>
                    <a:pt x="1320800" y="161617"/>
                  </a:cubicBezTo>
                  <a:cubicBezTo>
                    <a:pt x="1336322" y="201128"/>
                    <a:pt x="1368911" y="291413"/>
                    <a:pt x="1371600" y="339417"/>
                  </a:cubicBezTo>
                  <a:cubicBezTo>
                    <a:pt x="1374289" y="387421"/>
                    <a:pt x="1348437" y="415776"/>
                    <a:pt x="1336935" y="449643"/>
                  </a:cubicBezTo>
                  <a:cubicBezTo>
                    <a:pt x="1325433" y="483510"/>
                    <a:pt x="1315289" y="511679"/>
                    <a:pt x="1302589" y="542617"/>
                  </a:cubicBezTo>
                  <a:cubicBezTo>
                    <a:pt x="1289889" y="573555"/>
                    <a:pt x="1280277" y="608460"/>
                    <a:pt x="1260735" y="635271"/>
                  </a:cubicBezTo>
                  <a:cubicBezTo>
                    <a:pt x="1241193" y="662082"/>
                    <a:pt x="1211932" y="687882"/>
                    <a:pt x="1185334" y="703484"/>
                  </a:cubicBezTo>
                  <a:cubicBezTo>
                    <a:pt x="1158736" y="719086"/>
                    <a:pt x="1113294" y="719998"/>
                    <a:pt x="1101146" y="728884"/>
                  </a:cubicBezTo>
                </a:path>
              </a:pathLst>
            </a:custGeom>
            <a:ln w="101600" cap="rnd" cmpd="sng">
              <a:round/>
              <a:head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5" name="Freeform 374"/>
            <p:cNvSpPr/>
            <p:nvPr/>
          </p:nvSpPr>
          <p:spPr>
            <a:xfrm>
              <a:off x="7005372" y="3388548"/>
              <a:ext cx="792428" cy="404519"/>
            </a:xfrm>
            <a:custGeom>
              <a:avLst/>
              <a:gdLst>
                <a:gd name="connsiteX0" fmla="*/ 792428 w 792428"/>
                <a:gd name="connsiteY0" fmla="*/ 404519 h 404519"/>
                <a:gd name="connsiteX1" fmla="*/ 648495 w 792428"/>
                <a:gd name="connsiteY1" fmla="*/ 370652 h 404519"/>
                <a:gd name="connsiteX2" fmla="*/ 538428 w 792428"/>
                <a:gd name="connsiteY2" fmla="*/ 362185 h 404519"/>
                <a:gd name="connsiteX3" fmla="*/ 419895 w 792428"/>
                <a:gd name="connsiteY3" fmla="*/ 328319 h 404519"/>
                <a:gd name="connsiteX4" fmla="*/ 284428 w 792428"/>
                <a:gd name="connsiteY4" fmla="*/ 269052 h 404519"/>
                <a:gd name="connsiteX5" fmla="*/ 208228 w 792428"/>
                <a:gd name="connsiteY5" fmla="*/ 209785 h 404519"/>
                <a:gd name="connsiteX6" fmla="*/ 157428 w 792428"/>
                <a:gd name="connsiteY6" fmla="*/ 175919 h 404519"/>
                <a:gd name="connsiteX7" fmla="*/ 81228 w 792428"/>
                <a:gd name="connsiteY7" fmla="*/ 99719 h 404519"/>
                <a:gd name="connsiteX8" fmla="*/ 5028 w 792428"/>
                <a:gd name="connsiteY8" fmla="*/ 6585 h 404519"/>
                <a:gd name="connsiteX9" fmla="*/ 13495 w 792428"/>
                <a:gd name="connsiteY9" fmla="*/ 15052 h 404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428" h="404519">
                  <a:moveTo>
                    <a:pt x="792428" y="404519"/>
                  </a:moveTo>
                  <a:cubicBezTo>
                    <a:pt x="741628" y="391113"/>
                    <a:pt x="690828" y="377708"/>
                    <a:pt x="648495" y="370652"/>
                  </a:cubicBezTo>
                  <a:cubicBezTo>
                    <a:pt x="606162" y="363596"/>
                    <a:pt x="576528" y="369240"/>
                    <a:pt x="538428" y="362185"/>
                  </a:cubicBezTo>
                  <a:cubicBezTo>
                    <a:pt x="500328" y="355130"/>
                    <a:pt x="462228" y="343841"/>
                    <a:pt x="419895" y="328319"/>
                  </a:cubicBezTo>
                  <a:cubicBezTo>
                    <a:pt x="377562" y="312797"/>
                    <a:pt x="319706" y="288808"/>
                    <a:pt x="284428" y="269052"/>
                  </a:cubicBezTo>
                  <a:cubicBezTo>
                    <a:pt x="249150" y="249296"/>
                    <a:pt x="229395" y="225307"/>
                    <a:pt x="208228" y="209785"/>
                  </a:cubicBezTo>
                  <a:cubicBezTo>
                    <a:pt x="187061" y="194263"/>
                    <a:pt x="178595" y="194263"/>
                    <a:pt x="157428" y="175919"/>
                  </a:cubicBezTo>
                  <a:cubicBezTo>
                    <a:pt x="136261" y="157575"/>
                    <a:pt x="106628" y="127941"/>
                    <a:pt x="81228" y="99719"/>
                  </a:cubicBezTo>
                  <a:cubicBezTo>
                    <a:pt x="55828" y="71497"/>
                    <a:pt x="16317" y="20696"/>
                    <a:pt x="5028" y="6585"/>
                  </a:cubicBezTo>
                  <a:cubicBezTo>
                    <a:pt x="-6261" y="-7526"/>
                    <a:pt x="3617" y="3763"/>
                    <a:pt x="13495" y="15052"/>
                  </a:cubicBezTo>
                </a:path>
              </a:pathLst>
            </a:custGeom>
            <a:ln w="101600"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6" name="Freeform 375"/>
            <p:cNvSpPr/>
            <p:nvPr/>
          </p:nvSpPr>
          <p:spPr>
            <a:xfrm>
              <a:off x="6727964" y="3250386"/>
              <a:ext cx="273969" cy="136281"/>
            </a:xfrm>
            <a:custGeom>
              <a:avLst/>
              <a:gdLst>
                <a:gd name="connsiteX0" fmla="*/ 273969 w 273969"/>
                <a:gd name="connsiteY0" fmla="*/ 136281 h 136281"/>
                <a:gd name="connsiteX1" fmla="*/ 180836 w 273969"/>
                <a:gd name="connsiteY1" fmla="*/ 51614 h 136281"/>
                <a:gd name="connsiteX2" fmla="*/ 96169 w 273969"/>
                <a:gd name="connsiteY2" fmla="*/ 9281 h 136281"/>
                <a:gd name="connsiteX3" fmla="*/ 11503 w 273969"/>
                <a:gd name="connsiteY3" fmla="*/ 814 h 136281"/>
                <a:gd name="connsiteX4" fmla="*/ 3036 w 273969"/>
                <a:gd name="connsiteY4" fmla="*/ 814 h 13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969" h="136281">
                  <a:moveTo>
                    <a:pt x="273969" y="136281"/>
                  </a:moveTo>
                  <a:cubicBezTo>
                    <a:pt x="242219" y="104531"/>
                    <a:pt x="210469" y="72781"/>
                    <a:pt x="180836" y="51614"/>
                  </a:cubicBezTo>
                  <a:cubicBezTo>
                    <a:pt x="151203" y="30447"/>
                    <a:pt x="124391" y="17748"/>
                    <a:pt x="96169" y="9281"/>
                  </a:cubicBezTo>
                  <a:cubicBezTo>
                    <a:pt x="67947" y="814"/>
                    <a:pt x="27025" y="2225"/>
                    <a:pt x="11503" y="814"/>
                  </a:cubicBezTo>
                  <a:cubicBezTo>
                    <a:pt x="-4019" y="-597"/>
                    <a:pt x="-492" y="108"/>
                    <a:pt x="3036" y="814"/>
                  </a:cubicBezTo>
                </a:path>
              </a:pathLst>
            </a:custGeom>
            <a:ln w="10160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77" name="Straight Arrow Connector 376"/>
            <p:cNvCxnSpPr>
              <a:stCxn id="376" idx="3"/>
            </p:cNvCxnSpPr>
            <p:nvPr/>
          </p:nvCxnSpPr>
          <p:spPr>
            <a:xfrm flipH="1" flipV="1">
              <a:off x="4191002" y="3124202"/>
              <a:ext cx="2548465" cy="12699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8" name="Oval 377"/>
            <p:cNvSpPr/>
            <p:nvPr/>
          </p:nvSpPr>
          <p:spPr>
            <a:xfrm flipH="1" flipV="1">
              <a:off x="6781261" y="3213100"/>
              <a:ext cx="74703" cy="63500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67000" y="1763671"/>
            <a:ext cx="4930933" cy="4637129"/>
            <a:chOff x="2667000" y="1763671"/>
            <a:chExt cx="4930933" cy="4637129"/>
          </a:xfrm>
        </p:grpSpPr>
        <p:grpSp>
          <p:nvGrpSpPr>
            <p:cNvPr id="115" name="Group 114"/>
            <p:cNvGrpSpPr/>
            <p:nvPr/>
          </p:nvGrpSpPr>
          <p:grpSpPr>
            <a:xfrm>
              <a:off x="2667000" y="1763671"/>
              <a:ext cx="4930933" cy="4637129"/>
              <a:chOff x="2667000" y="1763671"/>
              <a:chExt cx="4930933" cy="4637129"/>
            </a:xfrm>
          </p:grpSpPr>
          <p:pic>
            <p:nvPicPr>
              <p:cNvPr id="7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1763671"/>
                <a:ext cx="1714500" cy="180022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0" name="Group 79"/>
              <p:cNvGrpSpPr/>
              <p:nvPr/>
            </p:nvGrpSpPr>
            <p:grpSpPr>
              <a:xfrm>
                <a:off x="3056467" y="1778485"/>
                <a:ext cx="4541466" cy="4622315"/>
                <a:chOff x="3056467" y="1778485"/>
                <a:chExt cx="4541466" cy="4622315"/>
              </a:xfrm>
            </p:grpSpPr>
            <p:sp>
              <p:nvSpPr>
                <p:cNvPr id="81" name="Freeform 80"/>
                <p:cNvSpPr/>
                <p:nvPr/>
              </p:nvSpPr>
              <p:spPr>
                <a:xfrm>
                  <a:off x="3056467" y="1913467"/>
                  <a:ext cx="4541466" cy="4487333"/>
                </a:xfrm>
                <a:custGeom>
                  <a:avLst/>
                  <a:gdLst>
                    <a:gd name="connsiteX0" fmla="*/ 0 w 4541466"/>
                    <a:gd name="connsiteY0" fmla="*/ 4487333 h 4487333"/>
                    <a:gd name="connsiteX1" fmla="*/ 42333 w 4541466"/>
                    <a:gd name="connsiteY1" fmla="*/ 4140200 h 4487333"/>
                    <a:gd name="connsiteX2" fmla="*/ 169333 w 4541466"/>
                    <a:gd name="connsiteY2" fmla="*/ 3767666 h 4487333"/>
                    <a:gd name="connsiteX3" fmla="*/ 389466 w 4541466"/>
                    <a:gd name="connsiteY3" fmla="*/ 3429000 h 4487333"/>
                    <a:gd name="connsiteX4" fmla="*/ 778933 w 4541466"/>
                    <a:gd name="connsiteY4" fmla="*/ 3107266 h 4487333"/>
                    <a:gd name="connsiteX5" fmla="*/ 1329266 w 4541466"/>
                    <a:gd name="connsiteY5" fmla="*/ 2794000 h 4487333"/>
                    <a:gd name="connsiteX6" fmla="*/ 2040466 w 4541466"/>
                    <a:gd name="connsiteY6" fmla="*/ 2514600 h 4487333"/>
                    <a:gd name="connsiteX7" fmla="*/ 2794000 w 4541466"/>
                    <a:gd name="connsiteY7" fmla="*/ 2269066 h 4487333"/>
                    <a:gd name="connsiteX8" fmla="*/ 3479800 w 4541466"/>
                    <a:gd name="connsiteY8" fmla="*/ 2040466 h 4487333"/>
                    <a:gd name="connsiteX9" fmla="*/ 3937000 w 4541466"/>
                    <a:gd name="connsiteY9" fmla="*/ 1913466 h 4487333"/>
                    <a:gd name="connsiteX10" fmla="*/ 4334933 w 4541466"/>
                    <a:gd name="connsiteY10" fmla="*/ 1794933 h 4487333"/>
                    <a:gd name="connsiteX11" fmla="*/ 4504266 w 4541466"/>
                    <a:gd name="connsiteY11" fmla="*/ 1574800 h 4487333"/>
                    <a:gd name="connsiteX12" fmla="*/ 4512733 w 4541466"/>
                    <a:gd name="connsiteY12" fmla="*/ 1303866 h 4487333"/>
                    <a:gd name="connsiteX13" fmla="*/ 4182533 w 4541466"/>
                    <a:gd name="connsiteY13" fmla="*/ 948266 h 4487333"/>
                    <a:gd name="connsiteX14" fmla="*/ 3801533 w 4541466"/>
                    <a:gd name="connsiteY14" fmla="*/ 753533 h 4487333"/>
                    <a:gd name="connsiteX15" fmla="*/ 3141133 w 4541466"/>
                    <a:gd name="connsiteY15" fmla="*/ 355600 h 4487333"/>
                    <a:gd name="connsiteX16" fmla="*/ 2794000 w 4541466"/>
                    <a:gd name="connsiteY16" fmla="*/ 0 h 4487333"/>
                    <a:gd name="connsiteX17" fmla="*/ 2794000 w 4541466"/>
                    <a:gd name="connsiteY17" fmla="*/ 0 h 4487333"/>
                    <a:gd name="connsiteX18" fmla="*/ 2794000 w 4541466"/>
                    <a:gd name="connsiteY18" fmla="*/ 0 h 4487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41466" h="4487333">
                      <a:moveTo>
                        <a:pt x="0" y="4487333"/>
                      </a:moveTo>
                      <a:cubicBezTo>
                        <a:pt x="7055" y="4373738"/>
                        <a:pt x="14111" y="4260144"/>
                        <a:pt x="42333" y="4140200"/>
                      </a:cubicBezTo>
                      <a:cubicBezTo>
                        <a:pt x="70555" y="4020255"/>
                        <a:pt x="111478" y="3886199"/>
                        <a:pt x="169333" y="3767666"/>
                      </a:cubicBezTo>
                      <a:cubicBezTo>
                        <a:pt x="227188" y="3649133"/>
                        <a:pt x="287866" y="3539067"/>
                        <a:pt x="389466" y="3429000"/>
                      </a:cubicBezTo>
                      <a:cubicBezTo>
                        <a:pt x="491066" y="3318933"/>
                        <a:pt x="622300" y="3213099"/>
                        <a:pt x="778933" y="3107266"/>
                      </a:cubicBezTo>
                      <a:cubicBezTo>
                        <a:pt x="935566" y="3001433"/>
                        <a:pt x="1119011" y="2892778"/>
                        <a:pt x="1329266" y="2794000"/>
                      </a:cubicBezTo>
                      <a:cubicBezTo>
                        <a:pt x="1539522" y="2695222"/>
                        <a:pt x="1796344" y="2602089"/>
                        <a:pt x="2040466" y="2514600"/>
                      </a:cubicBezTo>
                      <a:cubicBezTo>
                        <a:pt x="2284588" y="2427111"/>
                        <a:pt x="2794000" y="2269066"/>
                        <a:pt x="2794000" y="2269066"/>
                      </a:cubicBezTo>
                      <a:lnTo>
                        <a:pt x="3479800" y="2040466"/>
                      </a:lnTo>
                      <a:cubicBezTo>
                        <a:pt x="3670300" y="1981199"/>
                        <a:pt x="3794478" y="1954388"/>
                        <a:pt x="3937000" y="1913466"/>
                      </a:cubicBezTo>
                      <a:cubicBezTo>
                        <a:pt x="4079522" y="1872544"/>
                        <a:pt x="4240389" y="1851377"/>
                        <a:pt x="4334933" y="1794933"/>
                      </a:cubicBezTo>
                      <a:cubicBezTo>
                        <a:pt x="4429477" y="1738489"/>
                        <a:pt x="4474633" y="1656645"/>
                        <a:pt x="4504266" y="1574800"/>
                      </a:cubicBezTo>
                      <a:cubicBezTo>
                        <a:pt x="4533899" y="1492955"/>
                        <a:pt x="4566355" y="1408288"/>
                        <a:pt x="4512733" y="1303866"/>
                      </a:cubicBezTo>
                      <a:cubicBezTo>
                        <a:pt x="4459111" y="1199444"/>
                        <a:pt x="4301066" y="1039988"/>
                        <a:pt x="4182533" y="948266"/>
                      </a:cubicBezTo>
                      <a:cubicBezTo>
                        <a:pt x="4064000" y="856544"/>
                        <a:pt x="3975100" y="852311"/>
                        <a:pt x="3801533" y="753533"/>
                      </a:cubicBezTo>
                      <a:cubicBezTo>
                        <a:pt x="3627966" y="654755"/>
                        <a:pt x="3309055" y="481189"/>
                        <a:pt x="3141133" y="355600"/>
                      </a:cubicBezTo>
                      <a:cubicBezTo>
                        <a:pt x="2973211" y="230011"/>
                        <a:pt x="2794000" y="0"/>
                        <a:pt x="2794000" y="0"/>
                      </a:cubicBezTo>
                      <a:lnTo>
                        <a:pt x="2794000" y="0"/>
                      </a:lnTo>
                      <a:lnTo>
                        <a:pt x="2794000" y="0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Isosceles Triangle 81"/>
                <p:cNvSpPr/>
                <p:nvPr/>
              </p:nvSpPr>
              <p:spPr>
                <a:xfrm rot="19209097">
                  <a:off x="5671593" y="1778485"/>
                  <a:ext cx="250667" cy="193217"/>
                </a:xfrm>
                <a:prstGeom prst="triangl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2819400" y="3495983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Laminar Flow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9" name="Group 378"/>
          <p:cNvGrpSpPr/>
          <p:nvPr/>
        </p:nvGrpSpPr>
        <p:grpSpPr>
          <a:xfrm>
            <a:off x="2130325" y="1165178"/>
            <a:ext cx="6525883" cy="5644651"/>
            <a:chOff x="2180350" y="847679"/>
            <a:chExt cx="6525883" cy="5644651"/>
          </a:xfrm>
        </p:grpSpPr>
        <p:pic>
          <p:nvPicPr>
            <p:cNvPr id="380" name="Picture 379" descr="C:\Users\Salah\Desktop\Dolichoectasia\Untitled.tif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9" t="10020" r="4937" b="7673"/>
            <a:stretch/>
          </p:blipFill>
          <p:spPr bwMode="auto">
            <a:xfrm>
              <a:off x="2180350" y="847679"/>
              <a:ext cx="6525883" cy="5644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1" name="Group 380"/>
            <p:cNvGrpSpPr/>
            <p:nvPr/>
          </p:nvGrpSpPr>
          <p:grpSpPr>
            <a:xfrm>
              <a:off x="2858450" y="2759383"/>
              <a:ext cx="3562855" cy="747922"/>
              <a:chOff x="2497955" y="2316261"/>
              <a:chExt cx="3562855" cy="747922"/>
            </a:xfrm>
          </p:grpSpPr>
          <p:grpSp>
            <p:nvGrpSpPr>
              <p:cNvPr id="382" name="Group 381"/>
              <p:cNvGrpSpPr/>
              <p:nvPr/>
            </p:nvGrpSpPr>
            <p:grpSpPr>
              <a:xfrm>
                <a:off x="3963897" y="2438400"/>
                <a:ext cx="2096913" cy="625783"/>
                <a:chOff x="3963897" y="2438400"/>
                <a:chExt cx="2096913" cy="625783"/>
              </a:xfrm>
            </p:grpSpPr>
            <p:grpSp>
              <p:nvGrpSpPr>
                <p:cNvPr id="384" name="Group 383"/>
                <p:cNvGrpSpPr/>
                <p:nvPr/>
              </p:nvGrpSpPr>
              <p:grpSpPr>
                <a:xfrm>
                  <a:off x="4763601" y="2484216"/>
                  <a:ext cx="1297209" cy="579967"/>
                  <a:chOff x="6727964" y="3213100"/>
                  <a:chExt cx="1297209" cy="579967"/>
                </a:xfrm>
              </p:grpSpPr>
              <p:sp>
                <p:nvSpPr>
                  <p:cNvPr id="388" name="Freeform 387"/>
                  <p:cNvSpPr/>
                  <p:nvPr/>
                </p:nvSpPr>
                <p:spPr>
                  <a:xfrm>
                    <a:off x="6747932" y="3217333"/>
                    <a:ext cx="1277241" cy="575734"/>
                  </a:xfrm>
                  <a:custGeom>
                    <a:avLst/>
                    <a:gdLst>
                      <a:gd name="connsiteX0" fmla="*/ 0 w 1380744"/>
                      <a:gd name="connsiteY0" fmla="*/ 153150 h 730765"/>
                      <a:gd name="connsiteX1" fmla="*/ 127000 w 1380744"/>
                      <a:gd name="connsiteY1" fmla="*/ 170084 h 730765"/>
                      <a:gd name="connsiteX2" fmla="*/ 203200 w 1380744"/>
                      <a:gd name="connsiteY2" fmla="*/ 153150 h 730765"/>
                      <a:gd name="connsiteX3" fmla="*/ 414867 w 1380744"/>
                      <a:gd name="connsiteY3" fmla="*/ 93884 h 730765"/>
                      <a:gd name="connsiteX4" fmla="*/ 567267 w 1380744"/>
                      <a:gd name="connsiteY4" fmla="*/ 34617 h 730765"/>
                      <a:gd name="connsiteX5" fmla="*/ 736600 w 1380744"/>
                      <a:gd name="connsiteY5" fmla="*/ 9217 h 730765"/>
                      <a:gd name="connsiteX6" fmla="*/ 863600 w 1380744"/>
                      <a:gd name="connsiteY6" fmla="*/ 750 h 730765"/>
                      <a:gd name="connsiteX7" fmla="*/ 1016000 w 1380744"/>
                      <a:gd name="connsiteY7" fmla="*/ 26150 h 730765"/>
                      <a:gd name="connsiteX8" fmla="*/ 1143000 w 1380744"/>
                      <a:gd name="connsiteY8" fmla="*/ 34617 h 730765"/>
                      <a:gd name="connsiteX9" fmla="*/ 1278467 w 1380744"/>
                      <a:gd name="connsiteY9" fmla="*/ 102350 h 730765"/>
                      <a:gd name="connsiteX10" fmla="*/ 1320800 w 1380744"/>
                      <a:gd name="connsiteY10" fmla="*/ 161617 h 730765"/>
                      <a:gd name="connsiteX11" fmla="*/ 1371600 w 1380744"/>
                      <a:gd name="connsiteY11" fmla="*/ 339417 h 730765"/>
                      <a:gd name="connsiteX12" fmla="*/ 1380067 w 1380744"/>
                      <a:gd name="connsiteY12" fmla="*/ 441017 h 730765"/>
                      <a:gd name="connsiteX13" fmla="*/ 1371600 w 1380744"/>
                      <a:gd name="connsiteY13" fmla="*/ 542617 h 730765"/>
                      <a:gd name="connsiteX14" fmla="*/ 1303867 w 1380744"/>
                      <a:gd name="connsiteY14" fmla="*/ 661150 h 730765"/>
                      <a:gd name="connsiteX15" fmla="*/ 1185334 w 1380744"/>
                      <a:gd name="connsiteY15" fmla="*/ 703484 h 730765"/>
                      <a:gd name="connsiteX16" fmla="*/ 1075267 w 1380744"/>
                      <a:gd name="connsiteY16" fmla="*/ 728884 h 730765"/>
                      <a:gd name="connsiteX17" fmla="*/ 1066800 w 1380744"/>
                      <a:gd name="connsiteY17" fmla="*/ 728884 h 730765"/>
                      <a:gd name="connsiteX18" fmla="*/ 1075267 w 1380744"/>
                      <a:gd name="connsiteY18" fmla="*/ 728884 h 730765"/>
                      <a:gd name="connsiteX0" fmla="*/ 0 w 1383331"/>
                      <a:gd name="connsiteY0" fmla="*/ 153150 h 730765"/>
                      <a:gd name="connsiteX1" fmla="*/ 127000 w 1383331"/>
                      <a:gd name="connsiteY1" fmla="*/ 170084 h 730765"/>
                      <a:gd name="connsiteX2" fmla="*/ 203200 w 1383331"/>
                      <a:gd name="connsiteY2" fmla="*/ 153150 h 730765"/>
                      <a:gd name="connsiteX3" fmla="*/ 414867 w 1383331"/>
                      <a:gd name="connsiteY3" fmla="*/ 93884 h 730765"/>
                      <a:gd name="connsiteX4" fmla="*/ 567267 w 1383331"/>
                      <a:gd name="connsiteY4" fmla="*/ 34617 h 730765"/>
                      <a:gd name="connsiteX5" fmla="*/ 736600 w 1383331"/>
                      <a:gd name="connsiteY5" fmla="*/ 9217 h 730765"/>
                      <a:gd name="connsiteX6" fmla="*/ 863600 w 1383331"/>
                      <a:gd name="connsiteY6" fmla="*/ 750 h 730765"/>
                      <a:gd name="connsiteX7" fmla="*/ 1016000 w 1383331"/>
                      <a:gd name="connsiteY7" fmla="*/ 26150 h 730765"/>
                      <a:gd name="connsiteX8" fmla="*/ 1143000 w 1383331"/>
                      <a:gd name="connsiteY8" fmla="*/ 34617 h 730765"/>
                      <a:gd name="connsiteX9" fmla="*/ 1278467 w 1383331"/>
                      <a:gd name="connsiteY9" fmla="*/ 102350 h 730765"/>
                      <a:gd name="connsiteX10" fmla="*/ 1320800 w 1383331"/>
                      <a:gd name="connsiteY10" fmla="*/ 161617 h 730765"/>
                      <a:gd name="connsiteX11" fmla="*/ 1371600 w 1383331"/>
                      <a:gd name="connsiteY11" fmla="*/ 339417 h 730765"/>
                      <a:gd name="connsiteX12" fmla="*/ 1380067 w 1383331"/>
                      <a:gd name="connsiteY12" fmla="*/ 441017 h 730765"/>
                      <a:gd name="connsiteX13" fmla="*/ 1371600 w 1383331"/>
                      <a:gd name="connsiteY13" fmla="*/ 542617 h 730765"/>
                      <a:gd name="connsiteX14" fmla="*/ 1260735 w 1383331"/>
                      <a:gd name="connsiteY14" fmla="*/ 635271 h 730765"/>
                      <a:gd name="connsiteX15" fmla="*/ 1185334 w 1383331"/>
                      <a:gd name="connsiteY15" fmla="*/ 703484 h 730765"/>
                      <a:gd name="connsiteX16" fmla="*/ 1075267 w 1383331"/>
                      <a:gd name="connsiteY16" fmla="*/ 728884 h 730765"/>
                      <a:gd name="connsiteX17" fmla="*/ 1066800 w 1383331"/>
                      <a:gd name="connsiteY17" fmla="*/ 728884 h 730765"/>
                      <a:gd name="connsiteX18" fmla="*/ 1075267 w 1383331"/>
                      <a:gd name="connsiteY18" fmla="*/ 728884 h 730765"/>
                      <a:gd name="connsiteX0" fmla="*/ 0 w 1385190"/>
                      <a:gd name="connsiteY0" fmla="*/ 153150 h 730765"/>
                      <a:gd name="connsiteX1" fmla="*/ 127000 w 1385190"/>
                      <a:gd name="connsiteY1" fmla="*/ 170084 h 730765"/>
                      <a:gd name="connsiteX2" fmla="*/ 203200 w 1385190"/>
                      <a:gd name="connsiteY2" fmla="*/ 153150 h 730765"/>
                      <a:gd name="connsiteX3" fmla="*/ 414867 w 1385190"/>
                      <a:gd name="connsiteY3" fmla="*/ 93884 h 730765"/>
                      <a:gd name="connsiteX4" fmla="*/ 567267 w 1385190"/>
                      <a:gd name="connsiteY4" fmla="*/ 34617 h 730765"/>
                      <a:gd name="connsiteX5" fmla="*/ 736600 w 1385190"/>
                      <a:gd name="connsiteY5" fmla="*/ 9217 h 730765"/>
                      <a:gd name="connsiteX6" fmla="*/ 863600 w 1385190"/>
                      <a:gd name="connsiteY6" fmla="*/ 750 h 730765"/>
                      <a:gd name="connsiteX7" fmla="*/ 1016000 w 1385190"/>
                      <a:gd name="connsiteY7" fmla="*/ 26150 h 730765"/>
                      <a:gd name="connsiteX8" fmla="*/ 1143000 w 1385190"/>
                      <a:gd name="connsiteY8" fmla="*/ 34617 h 730765"/>
                      <a:gd name="connsiteX9" fmla="*/ 1278467 w 1385190"/>
                      <a:gd name="connsiteY9" fmla="*/ 102350 h 730765"/>
                      <a:gd name="connsiteX10" fmla="*/ 1320800 w 1385190"/>
                      <a:gd name="connsiteY10" fmla="*/ 161617 h 730765"/>
                      <a:gd name="connsiteX11" fmla="*/ 1371600 w 1385190"/>
                      <a:gd name="connsiteY11" fmla="*/ 339417 h 730765"/>
                      <a:gd name="connsiteX12" fmla="*/ 1380067 w 1385190"/>
                      <a:gd name="connsiteY12" fmla="*/ 441017 h 730765"/>
                      <a:gd name="connsiteX13" fmla="*/ 1302589 w 1385190"/>
                      <a:gd name="connsiteY13" fmla="*/ 542617 h 730765"/>
                      <a:gd name="connsiteX14" fmla="*/ 1260735 w 1385190"/>
                      <a:gd name="connsiteY14" fmla="*/ 635271 h 730765"/>
                      <a:gd name="connsiteX15" fmla="*/ 1185334 w 1385190"/>
                      <a:gd name="connsiteY15" fmla="*/ 703484 h 730765"/>
                      <a:gd name="connsiteX16" fmla="*/ 1075267 w 1385190"/>
                      <a:gd name="connsiteY16" fmla="*/ 728884 h 730765"/>
                      <a:gd name="connsiteX17" fmla="*/ 1066800 w 1385190"/>
                      <a:gd name="connsiteY17" fmla="*/ 728884 h 730765"/>
                      <a:gd name="connsiteX18" fmla="*/ 1075267 w 1385190"/>
                      <a:gd name="connsiteY18" fmla="*/ 728884 h 730765"/>
                      <a:gd name="connsiteX0" fmla="*/ 0 w 1371794"/>
                      <a:gd name="connsiteY0" fmla="*/ 153150 h 730765"/>
                      <a:gd name="connsiteX1" fmla="*/ 127000 w 1371794"/>
                      <a:gd name="connsiteY1" fmla="*/ 170084 h 730765"/>
                      <a:gd name="connsiteX2" fmla="*/ 203200 w 1371794"/>
                      <a:gd name="connsiteY2" fmla="*/ 153150 h 730765"/>
                      <a:gd name="connsiteX3" fmla="*/ 414867 w 1371794"/>
                      <a:gd name="connsiteY3" fmla="*/ 93884 h 730765"/>
                      <a:gd name="connsiteX4" fmla="*/ 567267 w 1371794"/>
                      <a:gd name="connsiteY4" fmla="*/ 34617 h 730765"/>
                      <a:gd name="connsiteX5" fmla="*/ 736600 w 1371794"/>
                      <a:gd name="connsiteY5" fmla="*/ 9217 h 730765"/>
                      <a:gd name="connsiteX6" fmla="*/ 863600 w 1371794"/>
                      <a:gd name="connsiteY6" fmla="*/ 750 h 730765"/>
                      <a:gd name="connsiteX7" fmla="*/ 1016000 w 1371794"/>
                      <a:gd name="connsiteY7" fmla="*/ 26150 h 730765"/>
                      <a:gd name="connsiteX8" fmla="*/ 1143000 w 1371794"/>
                      <a:gd name="connsiteY8" fmla="*/ 34617 h 730765"/>
                      <a:gd name="connsiteX9" fmla="*/ 1278467 w 1371794"/>
                      <a:gd name="connsiteY9" fmla="*/ 102350 h 730765"/>
                      <a:gd name="connsiteX10" fmla="*/ 1320800 w 1371794"/>
                      <a:gd name="connsiteY10" fmla="*/ 161617 h 730765"/>
                      <a:gd name="connsiteX11" fmla="*/ 1371600 w 1371794"/>
                      <a:gd name="connsiteY11" fmla="*/ 339417 h 730765"/>
                      <a:gd name="connsiteX12" fmla="*/ 1336935 w 1371794"/>
                      <a:gd name="connsiteY12" fmla="*/ 449643 h 730765"/>
                      <a:gd name="connsiteX13" fmla="*/ 1302589 w 1371794"/>
                      <a:gd name="connsiteY13" fmla="*/ 542617 h 730765"/>
                      <a:gd name="connsiteX14" fmla="*/ 1260735 w 1371794"/>
                      <a:gd name="connsiteY14" fmla="*/ 635271 h 730765"/>
                      <a:gd name="connsiteX15" fmla="*/ 1185334 w 1371794"/>
                      <a:gd name="connsiteY15" fmla="*/ 703484 h 730765"/>
                      <a:gd name="connsiteX16" fmla="*/ 1075267 w 1371794"/>
                      <a:gd name="connsiteY16" fmla="*/ 728884 h 730765"/>
                      <a:gd name="connsiteX17" fmla="*/ 1066800 w 1371794"/>
                      <a:gd name="connsiteY17" fmla="*/ 728884 h 730765"/>
                      <a:gd name="connsiteX18" fmla="*/ 1075267 w 1371794"/>
                      <a:gd name="connsiteY18" fmla="*/ 728884 h 730765"/>
                      <a:gd name="connsiteX0" fmla="*/ 0 w 1371794"/>
                      <a:gd name="connsiteY0" fmla="*/ 153150 h 746137"/>
                      <a:gd name="connsiteX1" fmla="*/ 127000 w 1371794"/>
                      <a:gd name="connsiteY1" fmla="*/ 170084 h 746137"/>
                      <a:gd name="connsiteX2" fmla="*/ 203200 w 1371794"/>
                      <a:gd name="connsiteY2" fmla="*/ 153150 h 746137"/>
                      <a:gd name="connsiteX3" fmla="*/ 414867 w 1371794"/>
                      <a:gd name="connsiteY3" fmla="*/ 93884 h 746137"/>
                      <a:gd name="connsiteX4" fmla="*/ 567267 w 1371794"/>
                      <a:gd name="connsiteY4" fmla="*/ 34617 h 746137"/>
                      <a:gd name="connsiteX5" fmla="*/ 736600 w 1371794"/>
                      <a:gd name="connsiteY5" fmla="*/ 9217 h 746137"/>
                      <a:gd name="connsiteX6" fmla="*/ 863600 w 1371794"/>
                      <a:gd name="connsiteY6" fmla="*/ 750 h 746137"/>
                      <a:gd name="connsiteX7" fmla="*/ 1016000 w 1371794"/>
                      <a:gd name="connsiteY7" fmla="*/ 26150 h 746137"/>
                      <a:gd name="connsiteX8" fmla="*/ 1143000 w 1371794"/>
                      <a:gd name="connsiteY8" fmla="*/ 34617 h 746137"/>
                      <a:gd name="connsiteX9" fmla="*/ 1278467 w 1371794"/>
                      <a:gd name="connsiteY9" fmla="*/ 102350 h 746137"/>
                      <a:gd name="connsiteX10" fmla="*/ 1320800 w 1371794"/>
                      <a:gd name="connsiteY10" fmla="*/ 161617 h 746137"/>
                      <a:gd name="connsiteX11" fmla="*/ 1371600 w 1371794"/>
                      <a:gd name="connsiteY11" fmla="*/ 339417 h 746137"/>
                      <a:gd name="connsiteX12" fmla="*/ 1336935 w 1371794"/>
                      <a:gd name="connsiteY12" fmla="*/ 449643 h 746137"/>
                      <a:gd name="connsiteX13" fmla="*/ 1302589 w 1371794"/>
                      <a:gd name="connsiteY13" fmla="*/ 542617 h 746137"/>
                      <a:gd name="connsiteX14" fmla="*/ 1260735 w 1371794"/>
                      <a:gd name="connsiteY14" fmla="*/ 635271 h 746137"/>
                      <a:gd name="connsiteX15" fmla="*/ 1185334 w 1371794"/>
                      <a:gd name="connsiteY15" fmla="*/ 703484 h 746137"/>
                      <a:gd name="connsiteX16" fmla="*/ 1075267 w 1371794"/>
                      <a:gd name="connsiteY16" fmla="*/ 728884 h 746137"/>
                      <a:gd name="connsiteX17" fmla="*/ 1066800 w 1371794"/>
                      <a:gd name="connsiteY17" fmla="*/ 728884 h 746137"/>
                      <a:gd name="connsiteX18" fmla="*/ 1127025 w 1371794"/>
                      <a:gd name="connsiteY18" fmla="*/ 746137 h 746137"/>
                      <a:gd name="connsiteX0" fmla="*/ 0 w 1371794"/>
                      <a:gd name="connsiteY0" fmla="*/ 153150 h 746137"/>
                      <a:gd name="connsiteX1" fmla="*/ 127000 w 1371794"/>
                      <a:gd name="connsiteY1" fmla="*/ 170084 h 746137"/>
                      <a:gd name="connsiteX2" fmla="*/ 203200 w 1371794"/>
                      <a:gd name="connsiteY2" fmla="*/ 153150 h 746137"/>
                      <a:gd name="connsiteX3" fmla="*/ 414867 w 1371794"/>
                      <a:gd name="connsiteY3" fmla="*/ 93884 h 746137"/>
                      <a:gd name="connsiteX4" fmla="*/ 567267 w 1371794"/>
                      <a:gd name="connsiteY4" fmla="*/ 34617 h 746137"/>
                      <a:gd name="connsiteX5" fmla="*/ 736600 w 1371794"/>
                      <a:gd name="connsiteY5" fmla="*/ 9217 h 746137"/>
                      <a:gd name="connsiteX6" fmla="*/ 863600 w 1371794"/>
                      <a:gd name="connsiteY6" fmla="*/ 750 h 746137"/>
                      <a:gd name="connsiteX7" fmla="*/ 1016000 w 1371794"/>
                      <a:gd name="connsiteY7" fmla="*/ 26150 h 746137"/>
                      <a:gd name="connsiteX8" fmla="*/ 1143000 w 1371794"/>
                      <a:gd name="connsiteY8" fmla="*/ 34617 h 746137"/>
                      <a:gd name="connsiteX9" fmla="*/ 1278467 w 1371794"/>
                      <a:gd name="connsiteY9" fmla="*/ 102350 h 746137"/>
                      <a:gd name="connsiteX10" fmla="*/ 1320800 w 1371794"/>
                      <a:gd name="connsiteY10" fmla="*/ 161617 h 746137"/>
                      <a:gd name="connsiteX11" fmla="*/ 1371600 w 1371794"/>
                      <a:gd name="connsiteY11" fmla="*/ 339417 h 746137"/>
                      <a:gd name="connsiteX12" fmla="*/ 1336935 w 1371794"/>
                      <a:gd name="connsiteY12" fmla="*/ 449643 h 746137"/>
                      <a:gd name="connsiteX13" fmla="*/ 1302589 w 1371794"/>
                      <a:gd name="connsiteY13" fmla="*/ 542617 h 746137"/>
                      <a:gd name="connsiteX14" fmla="*/ 1260735 w 1371794"/>
                      <a:gd name="connsiteY14" fmla="*/ 635271 h 746137"/>
                      <a:gd name="connsiteX15" fmla="*/ 1185334 w 1371794"/>
                      <a:gd name="connsiteY15" fmla="*/ 703484 h 746137"/>
                      <a:gd name="connsiteX16" fmla="*/ 1075267 w 1371794"/>
                      <a:gd name="connsiteY16" fmla="*/ 728884 h 746137"/>
                      <a:gd name="connsiteX17" fmla="*/ 1127025 w 1371794"/>
                      <a:gd name="connsiteY17" fmla="*/ 746137 h 746137"/>
                      <a:gd name="connsiteX0" fmla="*/ 0 w 1371794"/>
                      <a:gd name="connsiteY0" fmla="*/ 153150 h 746137"/>
                      <a:gd name="connsiteX1" fmla="*/ 127000 w 1371794"/>
                      <a:gd name="connsiteY1" fmla="*/ 170084 h 746137"/>
                      <a:gd name="connsiteX2" fmla="*/ 203200 w 1371794"/>
                      <a:gd name="connsiteY2" fmla="*/ 153150 h 746137"/>
                      <a:gd name="connsiteX3" fmla="*/ 414867 w 1371794"/>
                      <a:gd name="connsiteY3" fmla="*/ 93884 h 746137"/>
                      <a:gd name="connsiteX4" fmla="*/ 567267 w 1371794"/>
                      <a:gd name="connsiteY4" fmla="*/ 34617 h 746137"/>
                      <a:gd name="connsiteX5" fmla="*/ 736600 w 1371794"/>
                      <a:gd name="connsiteY5" fmla="*/ 9217 h 746137"/>
                      <a:gd name="connsiteX6" fmla="*/ 863600 w 1371794"/>
                      <a:gd name="connsiteY6" fmla="*/ 750 h 746137"/>
                      <a:gd name="connsiteX7" fmla="*/ 1016000 w 1371794"/>
                      <a:gd name="connsiteY7" fmla="*/ 26150 h 746137"/>
                      <a:gd name="connsiteX8" fmla="*/ 1143000 w 1371794"/>
                      <a:gd name="connsiteY8" fmla="*/ 34617 h 746137"/>
                      <a:gd name="connsiteX9" fmla="*/ 1278467 w 1371794"/>
                      <a:gd name="connsiteY9" fmla="*/ 102350 h 746137"/>
                      <a:gd name="connsiteX10" fmla="*/ 1320800 w 1371794"/>
                      <a:gd name="connsiteY10" fmla="*/ 161617 h 746137"/>
                      <a:gd name="connsiteX11" fmla="*/ 1371600 w 1371794"/>
                      <a:gd name="connsiteY11" fmla="*/ 339417 h 746137"/>
                      <a:gd name="connsiteX12" fmla="*/ 1336935 w 1371794"/>
                      <a:gd name="connsiteY12" fmla="*/ 449643 h 746137"/>
                      <a:gd name="connsiteX13" fmla="*/ 1302589 w 1371794"/>
                      <a:gd name="connsiteY13" fmla="*/ 542617 h 746137"/>
                      <a:gd name="connsiteX14" fmla="*/ 1260735 w 1371794"/>
                      <a:gd name="connsiteY14" fmla="*/ 635271 h 746137"/>
                      <a:gd name="connsiteX15" fmla="*/ 1185334 w 1371794"/>
                      <a:gd name="connsiteY15" fmla="*/ 703484 h 746137"/>
                      <a:gd name="connsiteX16" fmla="*/ 1127025 w 1371794"/>
                      <a:gd name="connsiteY16" fmla="*/ 746137 h 746137"/>
                      <a:gd name="connsiteX0" fmla="*/ 0 w 1371794"/>
                      <a:gd name="connsiteY0" fmla="*/ 153150 h 728884"/>
                      <a:gd name="connsiteX1" fmla="*/ 127000 w 1371794"/>
                      <a:gd name="connsiteY1" fmla="*/ 170084 h 728884"/>
                      <a:gd name="connsiteX2" fmla="*/ 203200 w 1371794"/>
                      <a:gd name="connsiteY2" fmla="*/ 153150 h 728884"/>
                      <a:gd name="connsiteX3" fmla="*/ 414867 w 1371794"/>
                      <a:gd name="connsiteY3" fmla="*/ 93884 h 728884"/>
                      <a:gd name="connsiteX4" fmla="*/ 567267 w 1371794"/>
                      <a:gd name="connsiteY4" fmla="*/ 34617 h 728884"/>
                      <a:gd name="connsiteX5" fmla="*/ 736600 w 1371794"/>
                      <a:gd name="connsiteY5" fmla="*/ 9217 h 728884"/>
                      <a:gd name="connsiteX6" fmla="*/ 863600 w 1371794"/>
                      <a:gd name="connsiteY6" fmla="*/ 750 h 728884"/>
                      <a:gd name="connsiteX7" fmla="*/ 1016000 w 1371794"/>
                      <a:gd name="connsiteY7" fmla="*/ 26150 h 728884"/>
                      <a:gd name="connsiteX8" fmla="*/ 1143000 w 1371794"/>
                      <a:gd name="connsiteY8" fmla="*/ 34617 h 728884"/>
                      <a:gd name="connsiteX9" fmla="*/ 1278467 w 1371794"/>
                      <a:gd name="connsiteY9" fmla="*/ 102350 h 728884"/>
                      <a:gd name="connsiteX10" fmla="*/ 1320800 w 1371794"/>
                      <a:gd name="connsiteY10" fmla="*/ 161617 h 728884"/>
                      <a:gd name="connsiteX11" fmla="*/ 1371600 w 1371794"/>
                      <a:gd name="connsiteY11" fmla="*/ 339417 h 728884"/>
                      <a:gd name="connsiteX12" fmla="*/ 1336935 w 1371794"/>
                      <a:gd name="connsiteY12" fmla="*/ 449643 h 728884"/>
                      <a:gd name="connsiteX13" fmla="*/ 1302589 w 1371794"/>
                      <a:gd name="connsiteY13" fmla="*/ 542617 h 728884"/>
                      <a:gd name="connsiteX14" fmla="*/ 1260735 w 1371794"/>
                      <a:gd name="connsiteY14" fmla="*/ 635271 h 728884"/>
                      <a:gd name="connsiteX15" fmla="*/ 1185334 w 1371794"/>
                      <a:gd name="connsiteY15" fmla="*/ 703484 h 728884"/>
                      <a:gd name="connsiteX16" fmla="*/ 1101146 w 1371794"/>
                      <a:gd name="connsiteY16" fmla="*/ 728884 h 728884"/>
                      <a:gd name="connsiteX0" fmla="*/ 0 w 1371794"/>
                      <a:gd name="connsiteY0" fmla="*/ 153150 h 728884"/>
                      <a:gd name="connsiteX1" fmla="*/ 127000 w 1371794"/>
                      <a:gd name="connsiteY1" fmla="*/ 170084 h 728884"/>
                      <a:gd name="connsiteX2" fmla="*/ 203200 w 1371794"/>
                      <a:gd name="connsiteY2" fmla="*/ 153150 h 728884"/>
                      <a:gd name="connsiteX3" fmla="*/ 381000 w 1371794"/>
                      <a:gd name="connsiteY3" fmla="*/ 195484 h 728884"/>
                      <a:gd name="connsiteX4" fmla="*/ 567267 w 1371794"/>
                      <a:gd name="connsiteY4" fmla="*/ 34617 h 728884"/>
                      <a:gd name="connsiteX5" fmla="*/ 736600 w 1371794"/>
                      <a:gd name="connsiteY5" fmla="*/ 9217 h 728884"/>
                      <a:gd name="connsiteX6" fmla="*/ 863600 w 1371794"/>
                      <a:gd name="connsiteY6" fmla="*/ 750 h 728884"/>
                      <a:gd name="connsiteX7" fmla="*/ 1016000 w 1371794"/>
                      <a:gd name="connsiteY7" fmla="*/ 26150 h 728884"/>
                      <a:gd name="connsiteX8" fmla="*/ 1143000 w 1371794"/>
                      <a:gd name="connsiteY8" fmla="*/ 34617 h 728884"/>
                      <a:gd name="connsiteX9" fmla="*/ 1278467 w 1371794"/>
                      <a:gd name="connsiteY9" fmla="*/ 102350 h 728884"/>
                      <a:gd name="connsiteX10" fmla="*/ 1320800 w 1371794"/>
                      <a:gd name="connsiteY10" fmla="*/ 161617 h 728884"/>
                      <a:gd name="connsiteX11" fmla="*/ 1371600 w 1371794"/>
                      <a:gd name="connsiteY11" fmla="*/ 339417 h 728884"/>
                      <a:gd name="connsiteX12" fmla="*/ 1336935 w 1371794"/>
                      <a:gd name="connsiteY12" fmla="*/ 449643 h 728884"/>
                      <a:gd name="connsiteX13" fmla="*/ 1302589 w 1371794"/>
                      <a:gd name="connsiteY13" fmla="*/ 542617 h 728884"/>
                      <a:gd name="connsiteX14" fmla="*/ 1260735 w 1371794"/>
                      <a:gd name="connsiteY14" fmla="*/ 635271 h 728884"/>
                      <a:gd name="connsiteX15" fmla="*/ 1185334 w 1371794"/>
                      <a:gd name="connsiteY15" fmla="*/ 703484 h 728884"/>
                      <a:gd name="connsiteX16" fmla="*/ 1101146 w 1371794"/>
                      <a:gd name="connsiteY16" fmla="*/ 728884 h 728884"/>
                      <a:gd name="connsiteX0" fmla="*/ 0 w 1371794"/>
                      <a:gd name="connsiteY0" fmla="*/ 165404 h 741138"/>
                      <a:gd name="connsiteX1" fmla="*/ 127000 w 1371794"/>
                      <a:gd name="connsiteY1" fmla="*/ 182338 h 741138"/>
                      <a:gd name="connsiteX2" fmla="*/ 203200 w 1371794"/>
                      <a:gd name="connsiteY2" fmla="*/ 165404 h 741138"/>
                      <a:gd name="connsiteX3" fmla="*/ 381000 w 1371794"/>
                      <a:gd name="connsiteY3" fmla="*/ 207738 h 741138"/>
                      <a:gd name="connsiteX4" fmla="*/ 558800 w 1371794"/>
                      <a:gd name="connsiteY4" fmla="*/ 258538 h 741138"/>
                      <a:gd name="connsiteX5" fmla="*/ 736600 w 1371794"/>
                      <a:gd name="connsiteY5" fmla="*/ 21471 h 741138"/>
                      <a:gd name="connsiteX6" fmla="*/ 863600 w 1371794"/>
                      <a:gd name="connsiteY6" fmla="*/ 13004 h 741138"/>
                      <a:gd name="connsiteX7" fmla="*/ 1016000 w 1371794"/>
                      <a:gd name="connsiteY7" fmla="*/ 38404 h 741138"/>
                      <a:gd name="connsiteX8" fmla="*/ 1143000 w 1371794"/>
                      <a:gd name="connsiteY8" fmla="*/ 46871 h 741138"/>
                      <a:gd name="connsiteX9" fmla="*/ 1278467 w 1371794"/>
                      <a:gd name="connsiteY9" fmla="*/ 114604 h 741138"/>
                      <a:gd name="connsiteX10" fmla="*/ 1320800 w 1371794"/>
                      <a:gd name="connsiteY10" fmla="*/ 173871 h 741138"/>
                      <a:gd name="connsiteX11" fmla="*/ 1371600 w 1371794"/>
                      <a:gd name="connsiteY11" fmla="*/ 351671 h 741138"/>
                      <a:gd name="connsiteX12" fmla="*/ 1336935 w 1371794"/>
                      <a:gd name="connsiteY12" fmla="*/ 461897 h 741138"/>
                      <a:gd name="connsiteX13" fmla="*/ 1302589 w 1371794"/>
                      <a:gd name="connsiteY13" fmla="*/ 554871 h 741138"/>
                      <a:gd name="connsiteX14" fmla="*/ 1260735 w 1371794"/>
                      <a:gd name="connsiteY14" fmla="*/ 647525 h 741138"/>
                      <a:gd name="connsiteX15" fmla="*/ 1185334 w 1371794"/>
                      <a:gd name="connsiteY15" fmla="*/ 715738 h 741138"/>
                      <a:gd name="connsiteX16" fmla="*/ 1101146 w 1371794"/>
                      <a:gd name="connsiteY16" fmla="*/ 741138 h 741138"/>
                      <a:gd name="connsiteX0" fmla="*/ 0 w 1371794"/>
                      <a:gd name="connsiteY0" fmla="*/ 165947 h 741681"/>
                      <a:gd name="connsiteX1" fmla="*/ 127000 w 1371794"/>
                      <a:gd name="connsiteY1" fmla="*/ 182881 h 741681"/>
                      <a:gd name="connsiteX2" fmla="*/ 203200 w 1371794"/>
                      <a:gd name="connsiteY2" fmla="*/ 165947 h 741681"/>
                      <a:gd name="connsiteX3" fmla="*/ 381000 w 1371794"/>
                      <a:gd name="connsiteY3" fmla="*/ 208281 h 741681"/>
                      <a:gd name="connsiteX4" fmla="*/ 558800 w 1371794"/>
                      <a:gd name="connsiteY4" fmla="*/ 259081 h 741681"/>
                      <a:gd name="connsiteX5" fmla="*/ 736600 w 1371794"/>
                      <a:gd name="connsiteY5" fmla="*/ 22014 h 741681"/>
                      <a:gd name="connsiteX6" fmla="*/ 762096 w 1371794"/>
                      <a:gd name="connsiteY6" fmla="*/ 276765 h 741681"/>
                      <a:gd name="connsiteX7" fmla="*/ 863600 w 1371794"/>
                      <a:gd name="connsiteY7" fmla="*/ 13547 h 741681"/>
                      <a:gd name="connsiteX8" fmla="*/ 1016000 w 1371794"/>
                      <a:gd name="connsiteY8" fmla="*/ 38947 h 741681"/>
                      <a:gd name="connsiteX9" fmla="*/ 1143000 w 1371794"/>
                      <a:gd name="connsiteY9" fmla="*/ 47414 h 741681"/>
                      <a:gd name="connsiteX10" fmla="*/ 1278467 w 1371794"/>
                      <a:gd name="connsiteY10" fmla="*/ 115147 h 741681"/>
                      <a:gd name="connsiteX11" fmla="*/ 1320800 w 1371794"/>
                      <a:gd name="connsiteY11" fmla="*/ 174414 h 741681"/>
                      <a:gd name="connsiteX12" fmla="*/ 1371600 w 1371794"/>
                      <a:gd name="connsiteY12" fmla="*/ 352214 h 741681"/>
                      <a:gd name="connsiteX13" fmla="*/ 1336935 w 1371794"/>
                      <a:gd name="connsiteY13" fmla="*/ 462440 h 741681"/>
                      <a:gd name="connsiteX14" fmla="*/ 1302589 w 1371794"/>
                      <a:gd name="connsiteY14" fmla="*/ 555414 h 741681"/>
                      <a:gd name="connsiteX15" fmla="*/ 1260735 w 1371794"/>
                      <a:gd name="connsiteY15" fmla="*/ 648068 h 741681"/>
                      <a:gd name="connsiteX16" fmla="*/ 1185334 w 1371794"/>
                      <a:gd name="connsiteY16" fmla="*/ 716281 h 741681"/>
                      <a:gd name="connsiteX17" fmla="*/ 1101146 w 1371794"/>
                      <a:gd name="connsiteY17" fmla="*/ 741681 h 741681"/>
                      <a:gd name="connsiteX0" fmla="*/ 0 w 1371794"/>
                      <a:gd name="connsiteY0" fmla="*/ 165947 h 741681"/>
                      <a:gd name="connsiteX1" fmla="*/ 127000 w 1371794"/>
                      <a:gd name="connsiteY1" fmla="*/ 182881 h 741681"/>
                      <a:gd name="connsiteX2" fmla="*/ 203200 w 1371794"/>
                      <a:gd name="connsiteY2" fmla="*/ 165947 h 741681"/>
                      <a:gd name="connsiteX3" fmla="*/ 381000 w 1371794"/>
                      <a:gd name="connsiteY3" fmla="*/ 208281 h 741681"/>
                      <a:gd name="connsiteX4" fmla="*/ 558800 w 1371794"/>
                      <a:gd name="connsiteY4" fmla="*/ 259081 h 741681"/>
                      <a:gd name="connsiteX5" fmla="*/ 660400 w 1371794"/>
                      <a:gd name="connsiteY5" fmla="*/ 292947 h 741681"/>
                      <a:gd name="connsiteX6" fmla="*/ 762096 w 1371794"/>
                      <a:gd name="connsiteY6" fmla="*/ 276765 h 741681"/>
                      <a:gd name="connsiteX7" fmla="*/ 863600 w 1371794"/>
                      <a:gd name="connsiteY7" fmla="*/ 13547 h 741681"/>
                      <a:gd name="connsiteX8" fmla="*/ 1016000 w 1371794"/>
                      <a:gd name="connsiteY8" fmla="*/ 38947 h 741681"/>
                      <a:gd name="connsiteX9" fmla="*/ 1143000 w 1371794"/>
                      <a:gd name="connsiteY9" fmla="*/ 47414 h 741681"/>
                      <a:gd name="connsiteX10" fmla="*/ 1278467 w 1371794"/>
                      <a:gd name="connsiteY10" fmla="*/ 115147 h 741681"/>
                      <a:gd name="connsiteX11" fmla="*/ 1320800 w 1371794"/>
                      <a:gd name="connsiteY11" fmla="*/ 174414 h 741681"/>
                      <a:gd name="connsiteX12" fmla="*/ 1371600 w 1371794"/>
                      <a:gd name="connsiteY12" fmla="*/ 352214 h 741681"/>
                      <a:gd name="connsiteX13" fmla="*/ 1336935 w 1371794"/>
                      <a:gd name="connsiteY13" fmla="*/ 462440 h 741681"/>
                      <a:gd name="connsiteX14" fmla="*/ 1302589 w 1371794"/>
                      <a:gd name="connsiteY14" fmla="*/ 555414 h 741681"/>
                      <a:gd name="connsiteX15" fmla="*/ 1260735 w 1371794"/>
                      <a:gd name="connsiteY15" fmla="*/ 648068 h 741681"/>
                      <a:gd name="connsiteX16" fmla="*/ 1185334 w 1371794"/>
                      <a:gd name="connsiteY16" fmla="*/ 716281 h 741681"/>
                      <a:gd name="connsiteX17" fmla="*/ 1101146 w 1371794"/>
                      <a:gd name="connsiteY17" fmla="*/ 741681 h 741681"/>
                      <a:gd name="connsiteX0" fmla="*/ 0 w 1371794"/>
                      <a:gd name="connsiteY0" fmla="*/ 145192 h 720926"/>
                      <a:gd name="connsiteX1" fmla="*/ 127000 w 1371794"/>
                      <a:gd name="connsiteY1" fmla="*/ 162126 h 720926"/>
                      <a:gd name="connsiteX2" fmla="*/ 203200 w 1371794"/>
                      <a:gd name="connsiteY2" fmla="*/ 145192 h 720926"/>
                      <a:gd name="connsiteX3" fmla="*/ 381000 w 1371794"/>
                      <a:gd name="connsiteY3" fmla="*/ 187526 h 720926"/>
                      <a:gd name="connsiteX4" fmla="*/ 558800 w 1371794"/>
                      <a:gd name="connsiteY4" fmla="*/ 238326 h 720926"/>
                      <a:gd name="connsiteX5" fmla="*/ 660400 w 1371794"/>
                      <a:gd name="connsiteY5" fmla="*/ 272192 h 720926"/>
                      <a:gd name="connsiteX6" fmla="*/ 762096 w 1371794"/>
                      <a:gd name="connsiteY6" fmla="*/ 256010 h 720926"/>
                      <a:gd name="connsiteX7" fmla="*/ 872067 w 1371794"/>
                      <a:gd name="connsiteY7" fmla="*/ 263725 h 720926"/>
                      <a:gd name="connsiteX8" fmla="*/ 1016000 w 1371794"/>
                      <a:gd name="connsiteY8" fmla="*/ 18192 h 720926"/>
                      <a:gd name="connsiteX9" fmla="*/ 1143000 w 1371794"/>
                      <a:gd name="connsiteY9" fmla="*/ 26659 h 720926"/>
                      <a:gd name="connsiteX10" fmla="*/ 1278467 w 1371794"/>
                      <a:gd name="connsiteY10" fmla="*/ 94392 h 720926"/>
                      <a:gd name="connsiteX11" fmla="*/ 1320800 w 1371794"/>
                      <a:gd name="connsiteY11" fmla="*/ 153659 h 720926"/>
                      <a:gd name="connsiteX12" fmla="*/ 1371600 w 1371794"/>
                      <a:gd name="connsiteY12" fmla="*/ 331459 h 720926"/>
                      <a:gd name="connsiteX13" fmla="*/ 1336935 w 1371794"/>
                      <a:gd name="connsiteY13" fmla="*/ 441685 h 720926"/>
                      <a:gd name="connsiteX14" fmla="*/ 1302589 w 1371794"/>
                      <a:gd name="connsiteY14" fmla="*/ 534659 h 720926"/>
                      <a:gd name="connsiteX15" fmla="*/ 1260735 w 1371794"/>
                      <a:gd name="connsiteY15" fmla="*/ 627313 h 720926"/>
                      <a:gd name="connsiteX16" fmla="*/ 1185334 w 1371794"/>
                      <a:gd name="connsiteY16" fmla="*/ 695526 h 720926"/>
                      <a:gd name="connsiteX17" fmla="*/ 1101146 w 1371794"/>
                      <a:gd name="connsiteY17" fmla="*/ 720926 h 720926"/>
                      <a:gd name="connsiteX0" fmla="*/ 0 w 1371794"/>
                      <a:gd name="connsiteY0" fmla="*/ 124816 h 700550"/>
                      <a:gd name="connsiteX1" fmla="*/ 127000 w 1371794"/>
                      <a:gd name="connsiteY1" fmla="*/ 141750 h 700550"/>
                      <a:gd name="connsiteX2" fmla="*/ 203200 w 1371794"/>
                      <a:gd name="connsiteY2" fmla="*/ 124816 h 700550"/>
                      <a:gd name="connsiteX3" fmla="*/ 381000 w 1371794"/>
                      <a:gd name="connsiteY3" fmla="*/ 167150 h 700550"/>
                      <a:gd name="connsiteX4" fmla="*/ 558800 w 1371794"/>
                      <a:gd name="connsiteY4" fmla="*/ 217950 h 700550"/>
                      <a:gd name="connsiteX5" fmla="*/ 660400 w 1371794"/>
                      <a:gd name="connsiteY5" fmla="*/ 251816 h 700550"/>
                      <a:gd name="connsiteX6" fmla="*/ 762096 w 1371794"/>
                      <a:gd name="connsiteY6" fmla="*/ 235634 h 700550"/>
                      <a:gd name="connsiteX7" fmla="*/ 872067 w 1371794"/>
                      <a:gd name="connsiteY7" fmla="*/ 243349 h 700550"/>
                      <a:gd name="connsiteX8" fmla="*/ 973666 w 1371794"/>
                      <a:gd name="connsiteY8" fmla="*/ 243349 h 700550"/>
                      <a:gd name="connsiteX9" fmla="*/ 1143000 w 1371794"/>
                      <a:gd name="connsiteY9" fmla="*/ 6283 h 700550"/>
                      <a:gd name="connsiteX10" fmla="*/ 1278467 w 1371794"/>
                      <a:gd name="connsiteY10" fmla="*/ 74016 h 700550"/>
                      <a:gd name="connsiteX11" fmla="*/ 1320800 w 1371794"/>
                      <a:gd name="connsiteY11" fmla="*/ 133283 h 700550"/>
                      <a:gd name="connsiteX12" fmla="*/ 1371600 w 1371794"/>
                      <a:gd name="connsiteY12" fmla="*/ 311083 h 700550"/>
                      <a:gd name="connsiteX13" fmla="*/ 1336935 w 1371794"/>
                      <a:gd name="connsiteY13" fmla="*/ 421309 h 700550"/>
                      <a:gd name="connsiteX14" fmla="*/ 1302589 w 1371794"/>
                      <a:gd name="connsiteY14" fmla="*/ 514283 h 700550"/>
                      <a:gd name="connsiteX15" fmla="*/ 1260735 w 1371794"/>
                      <a:gd name="connsiteY15" fmla="*/ 606937 h 700550"/>
                      <a:gd name="connsiteX16" fmla="*/ 1185334 w 1371794"/>
                      <a:gd name="connsiteY16" fmla="*/ 675150 h 700550"/>
                      <a:gd name="connsiteX17" fmla="*/ 1101146 w 1371794"/>
                      <a:gd name="connsiteY17" fmla="*/ 700550 h 700550"/>
                      <a:gd name="connsiteX0" fmla="*/ 0 w 1371794"/>
                      <a:gd name="connsiteY0" fmla="*/ 124816 h 700550"/>
                      <a:gd name="connsiteX1" fmla="*/ 127000 w 1371794"/>
                      <a:gd name="connsiteY1" fmla="*/ 141750 h 700550"/>
                      <a:gd name="connsiteX2" fmla="*/ 203200 w 1371794"/>
                      <a:gd name="connsiteY2" fmla="*/ 124816 h 700550"/>
                      <a:gd name="connsiteX3" fmla="*/ 381000 w 1371794"/>
                      <a:gd name="connsiteY3" fmla="*/ 167150 h 700550"/>
                      <a:gd name="connsiteX4" fmla="*/ 558800 w 1371794"/>
                      <a:gd name="connsiteY4" fmla="*/ 217950 h 700550"/>
                      <a:gd name="connsiteX5" fmla="*/ 660400 w 1371794"/>
                      <a:gd name="connsiteY5" fmla="*/ 251816 h 700550"/>
                      <a:gd name="connsiteX6" fmla="*/ 762096 w 1371794"/>
                      <a:gd name="connsiteY6" fmla="*/ 235634 h 700550"/>
                      <a:gd name="connsiteX7" fmla="*/ 787496 w 1371794"/>
                      <a:gd name="connsiteY7" fmla="*/ 286434 h 700550"/>
                      <a:gd name="connsiteX8" fmla="*/ 872067 w 1371794"/>
                      <a:gd name="connsiteY8" fmla="*/ 243349 h 700550"/>
                      <a:gd name="connsiteX9" fmla="*/ 973666 w 1371794"/>
                      <a:gd name="connsiteY9" fmla="*/ 243349 h 700550"/>
                      <a:gd name="connsiteX10" fmla="*/ 1143000 w 1371794"/>
                      <a:gd name="connsiteY10" fmla="*/ 6283 h 700550"/>
                      <a:gd name="connsiteX11" fmla="*/ 1278467 w 1371794"/>
                      <a:gd name="connsiteY11" fmla="*/ 74016 h 700550"/>
                      <a:gd name="connsiteX12" fmla="*/ 1320800 w 1371794"/>
                      <a:gd name="connsiteY12" fmla="*/ 133283 h 700550"/>
                      <a:gd name="connsiteX13" fmla="*/ 1371600 w 1371794"/>
                      <a:gd name="connsiteY13" fmla="*/ 311083 h 700550"/>
                      <a:gd name="connsiteX14" fmla="*/ 1336935 w 1371794"/>
                      <a:gd name="connsiteY14" fmla="*/ 421309 h 700550"/>
                      <a:gd name="connsiteX15" fmla="*/ 1302589 w 1371794"/>
                      <a:gd name="connsiteY15" fmla="*/ 514283 h 700550"/>
                      <a:gd name="connsiteX16" fmla="*/ 1260735 w 1371794"/>
                      <a:gd name="connsiteY16" fmla="*/ 606937 h 700550"/>
                      <a:gd name="connsiteX17" fmla="*/ 1185334 w 1371794"/>
                      <a:gd name="connsiteY17" fmla="*/ 675150 h 700550"/>
                      <a:gd name="connsiteX18" fmla="*/ 1101146 w 1371794"/>
                      <a:gd name="connsiteY18" fmla="*/ 700550 h 700550"/>
                      <a:gd name="connsiteX0" fmla="*/ 0 w 1371794"/>
                      <a:gd name="connsiteY0" fmla="*/ 124816 h 700550"/>
                      <a:gd name="connsiteX1" fmla="*/ 127000 w 1371794"/>
                      <a:gd name="connsiteY1" fmla="*/ 141750 h 700550"/>
                      <a:gd name="connsiteX2" fmla="*/ 203200 w 1371794"/>
                      <a:gd name="connsiteY2" fmla="*/ 124816 h 700550"/>
                      <a:gd name="connsiteX3" fmla="*/ 381000 w 1371794"/>
                      <a:gd name="connsiteY3" fmla="*/ 167150 h 700550"/>
                      <a:gd name="connsiteX4" fmla="*/ 558800 w 1371794"/>
                      <a:gd name="connsiteY4" fmla="*/ 217950 h 700550"/>
                      <a:gd name="connsiteX5" fmla="*/ 660400 w 1371794"/>
                      <a:gd name="connsiteY5" fmla="*/ 251816 h 700550"/>
                      <a:gd name="connsiteX6" fmla="*/ 728229 w 1371794"/>
                      <a:gd name="connsiteY6" fmla="*/ 277967 h 700550"/>
                      <a:gd name="connsiteX7" fmla="*/ 787496 w 1371794"/>
                      <a:gd name="connsiteY7" fmla="*/ 286434 h 700550"/>
                      <a:gd name="connsiteX8" fmla="*/ 872067 w 1371794"/>
                      <a:gd name="connsiteY8" fmla="*/ 243349 h 700550"/>
                      <a:gd name="connsiteX9" fmla="*/ 973666 w 1371794"/>
                      <a:gd name="connsiteY9" fmla="*/ 243349 h 700550"/>
                      <a:gd name="connsiteX10" fmla="*/ 1143000 w 1371794"/>
                      <a:gd name="connsiteY10" fmla="*/ 6283 h 700550"/>
                      <a:gd name="connsiteX11" fmla="*/ 1278467 w 1371794"/>
                      <a:gd name="connsiteY11" fmla="*/ 74016 h 700550"/>
                      <a:gd name="connsiteX12" fmla="*/ 1320800 w 1371794"/>
                      <a:gd name="connsiteY12" fmla="*/ 133283 h 700550"/>
                      <a:gd name="connsiteX13" fmla="*/ 1371600 w 1371794"/>
                      <a:gd name="connsiteY13" fmla="*/ 311083 h 700550"/>
                      <a:gd name="connsiteX14" fmla="*/ 1336935 w 1371794"/>
                      <a:gd name="connsiteY14" fmla="*/ 421309 h 700550"/>
                      <a:gd name="connsiteX15" fmla="*/ 1302589 w 1371794"/>
                      <a:gd name="connsiteY15" fmla="*/ 514283 h 700550"/>
                      <a:gd name="connsiteX16" fmla="*/ 1260735 w 1371794"/>
                      <a:gd name="connsiteY16" fmla="*/ 606937 h 700550"/>
                      <a:gd name="connsiteX17" fmla="*/ 1185334 w 1371794"/>
                      <a:gd name="connsiteY17" fmla="*/ 675150 h 700550"/>
                      <a:gd name="connsiteX18" fmla="*/ 1101146 w 1371794"/>
                      <a:gd name="connsiteY18" fmla="*/ 700550 h 700550"/>
                      <a:gd name="connsiteX0" fmla="*/ 0 w 1371794"/>
                      <a:gd name="connsiteY0" fmla="*/ 124816 h 700550"/>
                      <a:gd name="connsiteX1" fmla="*/ 127000 w 1371794"/>
                      <a:gd name="connsiteY1" fmla="*/ 141750 h 700550"/>
                      <a:gd name="connsiteX2" fmla="*/ 203200 w 1371794"/>
                      <a:gd name="connsiteY2" fmla="*/ 124816 h 700550"/>
                      <a:gd name="connsiteX3" fmla="*/ 381000 w 1371794"/>
                      <a:gd name="connsiteY3" fmla="*/ 167150 h 700550"/>
                      <a:gd name="connsiteX4" fmla="*/ 558800 w 1371794"/>
                      <a:gd name="connsiteY4" fmla="*/ 217950 h 700550"/>
                      <a:gd name="connsiteX5" fmla="*/ 660400 w 1371794"/>
                      <a:gd name="connsiteY5" fmla="*/ 251816 h 700550"/>
                      <a:gd name="connsiteX6" fmla="*/ 728229 w 1371794"/>
                      <a:gd name="connsiteY6" fmla="*/ 277967 h 700550"/>
                      <a:gd name="connsiteX7" fmla="*/ 787496 w 1371794"/>
                      <a:gd name="connsiteY7" fmla="*/ 286434 h 700550"/>
                      <a:gd name="connsiteX8" fmla="*/ 872067 w 1371794"/>
                      <a:gd name="connsiteY8" fmla="*/ 311082 h 700550"/>
                      <a:gd name="connsiteX9" fmla="*/ 973666 w 1371794"/>
                      <a:gd name="connsiteY9" fmla="*/ 243349 h 700550"/>
                      <a:gd name="connsiteX10" fmla="*/ 1143000 w 1371794"/>
                      <a:gd name="connsiteY10" fmla="*/ 6283 h 700550"/>
                      <a:gd name="connsiteX11" fmla="*/ 1278467 w 1371794"/>
                      <a:gd name="connsiteY11" fmla="*/ 74016 h 700550"/>
                      <a:gd name="connsiteX12" fmla="*/ 1320800 w 1371794"/>
                      <a:gd name="connsiteY12" fmla="*/ 133283 h 700550"/>
                      <a:gd name="connsiteX13" fmla="*/ 1371600 w 1371794"/>
                      <a:gd name="connsiteY13" fmla="*/ 311083 h 700550"/>
                      <a:gd name="connsiteX14" fmla="*/ 1336935 w 1371794"/>
                      <a:gd name="connsiteY14" fmla="*/ 421309 h 700550"/>
                      <a:gd name="connsiteX15" fmla="*/ 1302589 w 1371794"/>
                      <a:gd name="connsiteY15" fmla="*/ 514283 h 700550"/>
                      <a:gd name="connsiteX16" fmla="*/ 1260735 w 1371794"/>
                      <a:gd name="connsiteY16" fmla="*/ 606937 h 700550"/>
                      <a:gd name="connsiteX17" fmla="*/ 1185334 w 1371794"/>
                      <a:gd name="connsiteY17" fmla="*/ 675150 h 700550"/>
                      <a:gd name="connsiteX18" fmla="*/ 1101146 w 1371794"/>
                      <a:gd name="connsiteY18" fmla="*/ 700550 h 700550"/>
                      <a:gd name="connsiteX0" fmla="*/ 0 w 1371794"/>
                      <a:gd name="connsiteY0" fmla="*/ 129816 h 705550"/>
                      <a:gd name="connsiteX1" fmla="*/ 127000 w 1371794"/>
                      <a:gd name="connsiteY1" fmla="*/ 146750 h 705550"/>
                      <a:gd name="connsiteX2" fmla="*/ 203200 w 1371794"/>
                      <a:gd name="connsiteY2" fmla="*/ 129816 h 705550"/>
                      <a:gd name="connsiteX3" fmla="*/ 381000 w 1371794"/>
                      <a:gd name="connsiteY3" fmla="*/ 172150 h 705550"/>
                      <a:gd name="connsiteX4" fmla="*/ 558800 w 1371794"/>
                      <a:gd name="connsiteY4" fmla="*/ 222950 h 705550"/>
                      <a:gd name="connsiteX5" fmla="*/ 660400 w 1371794"/>
                      <a:gd name="connsiteY5" fmla="*/ 256816 h 705550"/>
                      <a:gd name="connsiteX6" fmla="*/ 728229 w 1371794"/>
                      <a:gd name="connsiteY6" fmla="*/ 282967 h 705550"/>
                      <a:gd name="connsiteX7" fmla="*/ 787496 w 1371794"/>
                      <a:gd name="connsiteY7" fmla="*/ 291434 h 705550"/>
                      <a:gd name="connsiteX8" fmla="*/ 872067 w 1371794"/>
                      <a:gd name="connsiteY8" fmla="*/ 316082 h 705550"/>
                      <a:gd name="connsiteX9" fmla="*/ 973666 w 1371794"/>
                      <a:gd name="connsiteY9" fmla="*/ 333016 h 705550"/>
                      <a:gd name="connsiteX10" fmla="*/ 1143000 w 1371794"/>
                      <a:gd name="connsiteY10" fmla="*/ 11283 h 705550"/>
                      <a:gd name="connsiteX11" fmla="*/ 1278467 w 1371794"/>
                      <a:gd name="connsiteY11" fmla="*/ 79016 h 705550"/>
                      <a:gd name="connsiteX12" fmla="*/ 1320800 w 1371794"/>
                      <a:gd name="connsiteY12" fmla="*/ 138283 h 705550"/>
                      <a:gd name="connsiteX13" fmla="*/ 1371600 w 1371794"/>
                      <a:gd name="connsiteY13" fmla="*/ 316083 h 705550"/>
                      <a:gd name="connsiteX14" fmla="*/ 1336935 w 1371794"/>
                      <a:gd name="connsiteY14" fmla="*/ 426309 h 705550"/>
                      <a:gd name="connsiteX15" fmla="*/ 1302589 w 1371794"/>
                      <a:gd name="connsiteY15" fmla="*/ 519283 h 705550"/>
                      <a:gd name="connsiteX16" fmla="*/ 1260735 w 1371794"/>
                      <a:gd name="connsiteY16" fmla="*/ 611937 h 705550"/>
                      <a:gd name="connsiteX17" fmla="*/ 1185334 w 1371794"/>
                      <a:gd name="connsiteY17" fmla="*/ 680150 h 705550"/>
                      <a:gd name="connsiteX18" fmla="*/ 1101146 w 1371794"/>
                      <a:gd name="connsiteY18" fmla="*/ 705550 h 705550"/>
                      <a:gd name="connsiteX0" fmla="*/ 0 w 1371794"/>
                      <a:gd name="connsiteY0" fmla="*/ 129816 h 705550"/>
                      <a:gd name="connsiteX1" fmla="*/ 127000 w 1371794"/>
                      <a:gd name="connsiteY1" fmla="*/ 146750 h 705550"/>
                      <a:gd name="connsiteX2" fmla="*/ 203200 w 1371794"/>
                      <a:gd name="connsiteY2" fmla="*/ 129816 h 705550"/>
                      <a:gd name="connsiteX3" fmla="*/ 381000 w 1371794"/>
                      <a:gd name="connsiteY3" fmla="*/ 172150 h 705550"/>
                      <a:gd name="connsiteX4" fmla="*/ 558800 w 1371794"/>
                      <a:gd name="connsiteY4" fmla="*/ 222950 h 705550"/>
                      <a:gd name="connsiteX5" fmla="*/ 660400 w 1371794"/>
                      <a:gd name="connsiteY5" fmla="*/ 256816 h 705550"/>
                      <a:gd name="connsiteX6" fmla="*/ 728229 w 1371794"/>
                      <a:gd name="connsiteY6" fmla="*/ 282967 h 705550"/>
                      <a:gd name="connsiteX7" fmla="*/ 787496 w 1371794"/>
                      <a:gd name="connsiteY7" fmla="*/ 291434 h 705550"/>
                      <a:gd name="connsiteX8" fmla="*/ 872067 w 1371794"/>
                      <a:gd name="connsiteY8" fmla="*/ 316082 h 705550"/>
                      <a:gd name="connsiteX9" fmla="*/ 973666 w 1371794"/>
                      <a:gd name="connsiteY9" fmla="*/ 333016 h 705550"/>
                      <a:gd name="connsiteX10" fmla="*/ 1143000 w 1371794"/>
                      <a:gd name="connsiteY10" fmla="*/ 11283 h 705550"/>
                      <a:gd name="connsiteX11" fmla="*/ 1278467 w 1371794"/>
                      <a:gd name="connsiteY11" fmla="*/ 79016 h 705550"/>
                      <a:gd name="connsiteX12" fmla="*/ 1320800 w 1371794"/>
                      <a:gd name="connsiteY12" fmla="*/ 138283 h 705550"/>
                      <a:gd name="connsiteX13" fmla="*/ 1371600 w 1371794"/>
                      <a:gd name="connsiteY13" fmla="*/ 316083 h 705550"/>
                      <a:gd name="connsiteX14" fmla="*/ 1336935 w 1371794"/>
                      <a:gd name="connsiteY14" fmla="*/ 426309 h 705550"/>
                      <a:gd name="connsiteX15" fmla="*/ 1302589 w 1371794"/>
                      <a:gd name="connsiteY15" fmla="*/ 519283 h 705550"/>
                      <a:gd name="connsiteX16" fmla="*/ 1260735 w 1371794"/>
                      <a:gd name="connsiteY16" fmla="*/ 611937 h 705550"/>
                      <a:gd name="connsiteX17" fmla="*/ 1185334 w 1371794"/>
                      <a:gd name="connsiteY17" fmla="*/ 680150 h 705550"/>
                      <a:gd name="connsiteX18" fmla="*/ 1101146 w 1371794"/>
                      <a:gd name="connsiteY18" fmla="*/ 705550 h 705550"/>
                      <a:gd name="connsiteX0" fmla="*/ 0 w 1371794"/>
                      <a:gd name="connsiteY0" fmla="*/ 60400 h 636134"/>
                      <a:gd name="connsiteX1" fmla="*/ 127000 w 1371794"/>
                      <a:gd name="connsiteY1" fmla="*/ 77334 h 636134"/>
                      <a:gd name="connsiteX2" fmla="*/ 203200 w 1371794"/>
                      <a:gd name="connsiteY2" fmla="*/ 60400 h 636134"/>
                      <a:gd name="connsiteX3" fmla="*/ 381000 w 1371794"/>
                      <a:gd name="connsiteY3" fmla="*/ 102734 h 636134"/>
                      <a:gd name="connsiteX4" fmla="*/ 558800 w 1371794"/>
                      <a:gd name="connsiteY4" fmla="*/ 153534 h 636134"/>
                      <a:gd name="connsiteX5" fmla="*/ 660400 w 1371794"/>
                      <a:gd name="connsiteY5" fmla="*/ 187400 h 636134"/>
                      <a:gd name="connsiteX6" fmla="*/ 728229 w 1371794"/>
                      <a:gd name="connsiteY6" fmla="*/ 213551 h 636134"/>
                      <a:gd name="connsiteX7" fmla="*/ 787496 w 1371794"/>
                      <a:gd name="connsiteY7" fmla="*/ 222018 h 636134"/>
                      <a:gd name="connsiteX8" fmla="*/ 872067 w 1371794"/>
                      <a:gd name="connsiteY8" fmla="*/ 246666 h 636134"/>
                      <a:gd name="connsiteX9" fmla="*/ 973666 w 1371794"/>
                      <a:gd name="connsiteY9" fmla="*/ 263600 h 636134"/>
                      <a:gd name="connsiteX10" fmla="*/ 1058333 w 1371794"/>
                      <a:gd name="connsiteY10" fmla="*/ 255134 h 636134"/>
                      <a:gd name="connsiteX11" fmla="*/ 1278467 w 1371794"/>
                      <a:gd name="connsiteY11" fmla="*/ 9600 h 636134"/>
                      <a:gd name="connsiteX12" fmla="*/ 1320800 w 1371794"/>
                      <a:gd name="connsiteY12" fmla="*/ 68867 h 636134"/>
                      <a:gd name="connsiteX13" fmla="*/ 1371600 w 1371794"/>
                      <a:gd name="connsiteY13" fmla="*/ 246667 h 636134"/>
                      <a:gd name="connsiteX14" fmla="*/ 1336935 w 1371794"/>
                      <a:gd name="connsiteY14" fmla="*/ 356893 h 636134"/>
                      <a:gd name="connsiteX15" fmla="*/ 1302589 w 1371794"/>
                      <a:gd name="connsiteY15" fmla="*/ 449867 h 636134"/>
                      <a:gd name="connsiteX16" fmla="*/ 1260735 w 1371794"/>
                      <a:gd name="connsiteY16" fmla="*/ 542521 h 636134"/>
                      <a:gd name="connsiteX17" fmla="*/ 1185334 w 1371794"/>
                      <a:gd name="connsiteY17" fmla="*/ 610734 h 636134"/>
                      <a:gd name="connsiteX18" fmla="*/ 1101146 w 1371794"/>
                      <a:gd name="connsiteY18" fmla="*/ 636134 h 636134"/>
                      <a:gd name="connsiteX0" fmla="*/ 0 w 1371794"/>
                      <a:gd name="connsiteY0" fmla="*/ 60400 h 636134"/>
                      <a:gd name="connsiteX1" fmla="*/ 127000 w 1371794"/>
                      <a:gd name="connsiteY1" fmla="*/ 77334 h 636134"/>
                      <a:gd name="connsiteX2" fmla="*/ 203200 w 1371794"/>
                      <a:gd name="connsiteY2" fmla="*/ 60400 h 636134"/>
                      <a:gd name="connsiteX3" fmla="*/ 381000 w 1371794"/>
                      <a:gd name="connsiteY3" fmla="*/ 102734 h 636134"/>
                      <a:gd name="connsiteX4" fmla="*/ 558800 w 1371794"/>
                      <a:gd name="connsiteY4" fmla="*/ 153534 h 636134"/>
                      <a:gd name="connsiteX5" fmla="*/ 660400 w 1371794"/>
                      <a:gd name="connsiteY5" fmla="*/ 187400 h 636134"/>
                      <a:gd name="connsiteX6" fmla="*/ 728229 w 1371794"/>
                      <a:gd name="connsiteY6" fmla="*/ 213551 h 636134"/>
                      <a:gd name="connsiteX7" fmla="*/ 787496 w 1371794"/>
                      <a:gd name="connsiteY7" fmla="*/ 222018 h 636134"/>
                      <a:gd name="connsiteX8" fmla="*/ 872067 w 1371794"/>
                      <a:gd name="connsiteY8" fmla="*/ 246666 h 636134"/>
                      <a:gd name="connsiteX9" fmla="*/ 973666 w 1371794"/>
                      <a:gd name="connsiteY9" fmla="*/ 263600 h 636134"/>
                      <a:gd name="connsiteX10" fmla="*/ 1058333 w 1371794"/>
                      <a:gd name="connsiteY10" fmla="*/ 255134 h 636134"/>
                      <a:gd name="connsiteX11" fmla="*/ 1278467 w 1371794"/>
                      <a:gd name="connsiteY11" fmla="*/ 9600 h 636134"/>
                      <a:gd name="connsiteX12" fmla="*/ 1320800 w 1371794"/>
                      <a:gd name="connsiteY12" fmla="*/ 68867 h 636134"/>
                      <a:gd name="connsiteX13" fmla="*/ 1371600 w 1371794"/>
                      <a:gd name="connsiteY13" fmla="*/ 246667 h 636134"/>
                      <a:gd name="connsiteX14" fmla="*/ 1336935 w 1371794"/>
                      <a:gd name="connsiteY14" fmla="*/ 356893 h 636134"/>
                      <a:gd name="connsiteX15" fmla="*/ 1302589 w 1371794"/>
                      <a:gd name="connsiteY15" fmla="*/ 449867 h 636134"/>
                      <a:gd name="connsiteX16" fmla="*/ 1260735 w 1371794"/>
                      <a:gd name="connsiteY16" fmla="*/ 542521 h 636134"/>
                      <a:gd name="connsiteX17" fmla="*/ 1185334 w 1371794"/>
                      <a:gd name="connsiteY17" fmla="*/ 610734 h 636134"/>
                      <a:gd name="connsiteX18" fmla="*/ 1101146 w 1371794"/>
                      <a:gd name="connsiteY18" fmla="*/ 636134 h 636134"/>
                      <a:gd name="connsiteX0" fmla="*/ 0 w 1371794"/>
                      <a:gd name="connsiteY0" fmla="*/ 560 h 576294"/>
                      <a:gd name="connsiteX1" fmla="*/ 127000 w 1371794"/>
                      <a:gd name="connsiteY1" fmla="*/ 17494 h 576294"/>
                      <a:gd name="connsiteX2" fmla="*/ 203200 w 1371794"/>
                      <a:gd name="connsiteY2" fmla="*/ 560 h 576294"/>
                      <a:gd name="connsiteX3" fmla="*/ 381000 w 1371794"/>
                      <a:gd name="connsiteY3" fmla="*/ 42894 h 576294"/>
                      <a:gd name="connsiteX4" fmla="*/ 558800 w 1371794"/>
                      <a:gd name="connsiteY4" fmla="*/ 93694 h 576294"/>
                      <a:gd name="connsiteX5" fmla="*/ 660400 w 1371794"/>
                      <a:gd name="connsiteY5" fmla="*/ 127560 h 576294"/>
                      <a:gd name="connsiteX6" fmla="*/ 728229 w 1371794"/>
                      <a:gd name="connsiteY6" fmla="*/ 153711 h 576294"/>
                      <a:gd name="connsiteX7" fmla="*/ 787496 w 1371794"/>
                      <a:gd name="connsiteY7" fmla="*/ 162178 h 576294"/>
                      <a:gd name="connsiteX8" fmla="*/ 872067 w 1371794"/>
                      <a:gd name="connsiteY8" fmla="*/ 186826 h 576294"/>
                      <a:gd name="connsiteX9" fmla="*/ 973666 w 1371794"/>
                      <a:gd name="connsiteY9" fmla="*/ 203760 h 576294"/>
                      <a:gd name="connsiteX10" fmla="*/ 1058333 w 1371794"/>
                      <a:gd name="connsiteY10" fmla="*/ 195294 h 576294"/>
                      <a:gd name="connsiteX11" fmla="*/ 1202267 w 1371794"/>
                      <a:gd name="connsiteY11" fmla="*/ 178360 h 576294"/>
                      <a:gd name="connsiteX12" fmla="*/ 1320800 w 1371794"/>
                      <a:gd name="connsiteY12" fmla="*/ 9027 h 576294"/>
                      <a:gd name="connsiteX13" fmla="*/ 1371600 w 1371794"/>
                      <a:gd name="connsiteY13" fmla="*/ 186827 h 576294"/>
                      <a:gd name="connsiteX14" fmla="*/ 1336935 w 1371794"/>
                      <a:gd name="connsiteY14" fmla="*/ 297053 h 576294"/>
                      <a:gd name="connsiteX15" fmla="*/ 1302589 w 1371794"/>
                      <a:gd name="connsiteY15" fmla="*/ 390027 h 576294"/>
                      <a:gd name="connsiteX16" fmla="*/ 1260735 w 1371794"/>
                      <a:gd name="connsiteY16" fmla="*/ 482681 h 576294"/>
                      <a:gd name="connsiteX17" fmla="*/ 1185334 w 1371794"/>
                      <a:gd name="connsiteY17" fmla="*/ 550894 h 576294"/>
                      <a:gd name="connsiteX18" fmla="*/ 1101146 w 1371794"/>
                      <a:gd name="connsiteY18" fmla="*/ 576294 h 576294"/>
                      <a:gd name="connsiteX0" fmla="*/ 0 w 1371794"/>
                      <a:gd name="connsiteY0" fmla="*/ 560 h 576294"/>
                      <a:gd name="connsiteX1" fmla="*/ 127000 w 1371794"/>
                      <a:gd name="connsiteY1" fmla="*/ 17494 h 576294"/>
                      <a:gd name="connsiteX2" fmla="*/ 203200 w 1371794"/>
                      <a:gd name="connsiteY2" fmla="*/ 560 h 576294"/>
                      <a:gd name="connsiteX3" fmla="*/ 381000 w 1371794"/>
                      <a:gd name="connsiteY3" fmla="*/ 42894 h 576294"/>
                      <a:gd name="connsiteX4" fmla="*/ 558800 w 1371794"/>
                      <a:gd name="connsiteY4" fmla="*/ 93694 h 576294"/>
                      <a:gd name="connsiteX5" fmla="*/ 660400 w 1371794"/>
                      <a:gd name="connsiteY5" fmla="*/ 127560 h 576294"/>
                      <a:gd name="connsiteX6" fmla="*/ 728229 w 1371794"/>
                      <a:gd name="connsiteY6" fmla="*/ 153711 h 576294"/>
                      <a:gd name="connsiteX7" fmla="*/ 787496 w 1371794"/>
                      <a:gd name="connsiteY7" fmla="*/ 162178 h 576294"/>
                      <a:gd name="connsiteX8" fmla="*/ 872067 w 1371794"/>
                      <a:gd name="connsiteY8" fmla="*/ 186826 h 576294"/>
                      <a:gd name="connsiteX9" fmla="*/ 973666 w 1371794"/>
                      <a:gd name="connsiteY9" fmla="*/ 203760 h 576294"/>
                      <a:gd name="connsiteX10" fmla="*/ 1058333 w 1371794"/>
                      <a:gd name="connsiteY10" fmla="*/ 195294 h 576294"/>
                      <a:gd name="connsiteX11" fmla="*/ 1202267 w 1371794"/>
                      <a:gd name="connsiteY11" fmla="*/ 178360 h 576294"/>
                      <a:gd name="connsiteX12" fmla="*/ 1320800 w 1371794"/>
                      <a:gd name="connsiteY12" fmla="*/ 9027 h 576294"/>
                      <a:gd name="connsiteX13" fmla="*/ 1371600 w 1371794"/>
                      <a:gd name="connsiteY13" fmla="*/ 186827 h 576294"/>
                      <a:gd name="connsiteX14" fmla="*/ 1336935 w 1371794"/>
                      <a:gd name="connsiteY14" fmla="*/ 297053 h 576294"/>
                      <a:gd name="connsiteX15" fmla="*/ 1302589 w 1371794"/>
                      <a:gd name="connsiteY15" fmla="*/ 390027 h 576294"/>
                      <a:gd name="connsiteX16" fmla="*/ 1260735 w 1371794"/>
                      <a:gd name="connsiteY16" fmla="*/ 482681 h 576294"/>
                      <a:gd name="connsiteX17" fmla="*/ 1185334 w 1371794"/>
                      <a:gd name="connsiteY17" fmla="*/ 550894 h 576294"/>
                      <a:gd name="connsiteX18" fmla="*/ 1101146 w 1371794"/>
                      <a:gd name="connsiteY18" fmla="*/ 576294 h 576294"/>
                      <a:gd name="connsiteX0" fmla="*/ 0 w 1372622"/>
                      <a:gd name="connsiteY0" fmla="*/ 560 h 576294"/>
                      <a:gd name="connsiteX1" fmla="*/ 127000 w 1372622"/>
                      <a:gd name="connsiteY1" fmla="*/ 17494 h 576294"/>
                      <a:gd name="connsiteX2" fmla="*/ 203200 w 1372622"/>
                      <a:gd name="connsiteY2" fmla="*/ 560 h 576294"/>
                      <a:gd name="connsiteX3" fmla="*/ 381000 w 1372622"/>
                      <a:gd name="connsiteY3" fmla="*/ 42894 h 576294"/>
                      <a:gd name="connsiteX4" fmla="*/ 558800 w 1372622"/>
                      <a:gd name="connsiteY4" fmla="*/ 93694 h 576294"/>
                      <a:gd name="connsiteX5" fmla="*/ 660400 w 1372622"/>
                      <a:gd name="connsiteY5" fmla="*/ 127560 h 576294"/>
                      <a:gd name="connsiteX6" fmla="*/ 728229 w 1372622"/>
                      <a:gd name="connsiteY6" fmla="*/ 153711 h 576294"/>
                      <a:gd name="connsiteX7" fmla="*/ 787496 w 1372622"/>
                      <a:gd name="connsiteY7" fmla="*/ 162178 h 576294"/>
                      <a:gd name="connsiteX8" fmla="*/ 872067 w 1372622"/>
                      <a:gd name="connsiteY8" fmla="*/ 186826 h 576294"/>
                      <a:gd name="connsiteX9" fmla="*/ 973666 w 1372622"/>
                      <a:gd name="connsiteY9" fmla="*/ 203760 h 576294"/>
                      <a:gd name="connsiteX10" fmla="*/ 1058333 w 1372622"/>
                      <a:gd name="connsiteY10" fmla="*/ 195294 h 576294"/>
                      <a:gd name="connsiteX11" fmla="*/ 1202267 w 1372622"/>
                      <a:gd name="connsiteY11" fmla="*/ 178360 h 576294"/>
                      <a:gd name="connsiteX12" fmla="*/ 1295400 w 1372622"/>
                      <a:gd name="connsiteY12" fmla="*/ 178360 h 576294"/>
                      <a:gd name="connsiteX13" fmla="*/ 1371600 w 1372622"/>
                      <a:gd name="connsiteY13" fmla="*/ 186827 h 576294"/>
                      <a:gd name="connsiteX14" fmla="*/ 1336935 w 1372622"/>
                      <a:gd name="connsiteY14" fmla="*/ 297053 h 576294"/>
                      <a:gd name="connsiteX15" fmla="*/ 1302589 w 1372622"/>
                      <a:gd name="connsiteY15" fmla="*/ 390027 h 576294"/>
                      <a:gd name="connsiteX16" fmla="*/ 1260735 w 1372622"/>
                      <a:gd name="connsiteY16" fmla="*/ 482681 h 576294"/>
                      <a:gd name="connsiteX17" fmla="*/ 1185334 w 1372622"/>
                      <a:gd name="connsiteY17" fmla="*/ 550894 h 576294"/>
                      <a:gd name="connsiteX18" fmla="*/ 1101146 w 1372622"/>
                      <a:gd name="connsiteY18" fmla="*/ 576294 h 576294"/>
                      <a:gd name="connsiteX0" fmla="*/ 0 w 1337357"/>
                      <a:gd name="connsiteY0" fmla="*/ 560 h 576294"/>
                      <a:gd name="connsiteX1" fmla="*/ 127000 w 1337357"/>
                      <a:gd name="connsiteY1" fmla="*/ 17494 h 576294"/>
                      <a:gd name="connsiteX2" fmla="*/ 203200 w 1337357"/>
                      <a:gd name="connsiteY2" fmla="*/ 560 h 576294"/>
                      <a:gd name="connsiteX3" fmla="*/ 381000 w 1337357"/>
                      <a:gd name="connsiteY3" fmla="*/ 42894 h 576294"/>
                      <a:gd name="connsiteX4" fmla="*/ 558800 w 1337357"/>
                      <a:gd name="connsiteY4" fmla="*/ 93694 h 576294"/>
                      <a:gd name="connsiteX5" fmla="*/ 660400 w 1337357"/>
                      <a:gd name="connsiteY5" fmla="*/ 127560 h 576294"/>
                      <a:gd name="connsiteX6" fmla="*/ 728229 w 1337357"/>
                      <a:gd name="connsiteY6" fmla="*/ 153711 h 576294"/>
                      <a:gd name="connsiteX7" fmla="*/ 787496 w 1337357"/>
                      <a:gd name="connsiteY7" fmla="*/ 162178 h 576294"/>
                      <a:gd name="connsiteX8" fmla="*/ 872067 w 1337357"/>
                      <a:gd name="connsiteY8" fmla="*/ 186826 h 576294"/>
                      <a:gd name="connsiteX9" fmla="*/ 973666 w 1337357"/>
                      <a:gd name="connsiteY9" fmla="*/ 203760 h 576294"/>
                      <a:gd name="connsiteX10" fmla="*/ 1058333 w 1337357"/>
                      <a:gd name="connsiteY10" fmla="*/ 195294 h 576294"/>
                      <a:gd name="connsiteX11" fmla="*/ 1202267 w 1337357"/>
                      <a:gd name="connsiteY11" fmla="*/ 178360 h 576294"/>
                      <a:gd name="connsiteX12" fmla="*/ 1295400 w 1337357"/>
                      <a:gd name="connsiteY12" fmla="*/ 178360 h 576294"/>
                      <a:gd name="connsiteX13" fmla="*/ 1278466 w 1337357"/>
                      <a:gd name="connsiteY13" fmla="*/ 263027 h 576294"/>
                      <a:gd name="connsiteX14" fmla="*/ 1336935 w 1337357"/>
                      <a:gd name="connsiteY14" fmla="*/ 297053 h 576294"/>
                      <a:gd name="connsiteX15" fmla="*/ 1302589 w 1337357"/>
                      <a:gd name="connsiteY15" fmla="*/ 390027 h 576294"/>
                      <a:gd name="connsiteX16" fmla="*/ 1260735 w 1337357"/>
                      <a:gd name="connsiteY16" fmla="*/ 482681 h 576294"/>
                      <a:gd name="connsiteX17" fmla="*/ 1185334 w 1337357"/>
                      <a:gd name="connsiteY17" fmla="*/ 550894 h 576294"/>
                      <a:gd name="connsiteX18" fmla="*/ 1101146 w 1337357"/>
                      <a:gd name="connsiteY18" fmla="*/ 576294 h 576294"/>
                      <a:gd name="connsiteX0" fmla="*/ 0 w 1337409"/>
                      <a:gd name="connsiteY0" fmla="*/ 560 h 576294"/>
                      <a:gd name="connsiteX1" fmla="*/ 127000 w 1337409"/>
                      <a:gd name="connsiteY1" fmla="*/ 17494 h 576294"/>
                      <a:gd name="connsiteX2" fmla="*/ 203200 w 1337409"/>
                      <a:gd name="connsiteY2" fmla="*/ 560 h 576294"/>
                      <a:gd name="connsiteX3" fmla="*/ 381000 w 1337409"/>
                      <a:gd name="connsiteY3" fmla="*/ 42894 h 576294"/>
                      <a:gd name="connsiteX4" fmla="*/ 558800 w 1337409"/>
                      <a:gd name="connsiteY4" fmla="*/ 93694 h 576294"/>
                      <a:gd name="connsiteX5" fmla="*/ 660400 w 1337409"/>
                      <a:gd name="connsiteY5" fmla="*/ 127560 h 576294"/>
                      <a:gd name="connsiteX6" fmla="*/ 728229 w 1337409"/>
                      <a:gd name="connsiteY6" fmla="*/ 153711 h 576294"/>
                      <a:gd name="connsiteX7" fmla="*/ 787496 w 1337409"/>
                      <a:gd name="connsiteY7" fmla="*/ 162178 h 576294"/>
                      <a:gd name="connsiteX8" fmla="*/ 872067 w 1337409"/>
                      <a:gd name="connsiteY8" fmla="*/ 186826 h 576294"/>
                      <a:gd name="connsiteX9" fmla="*/ 973666 w 1337409"/>
                      <a:gd name="connsiteY9" fmla="*/ 203760 h 576294"/>
                      <a:gd name="connsiteX10" fmla="*/ 1058333 w 1337409"/>
                      <a:gd name="connsiteY10" fmla="*/ 195294 h 576294"/>
                      <a:gd name="connsiteX11" fmla="*/ 1202267 w 1337409"/>
                      <a:gd name="connsiteY11" fmla="*/ 178360 h 576294"/>
                      <a:gd name="connsiteX12" fmla="*/ 1295400 w 1337409"/>
                      <a:gd name="connsiteY12" fmla="*/ 178360 h 576294"/>
                      <a:gd name="connsiteX13" fmla="*/ 1320800 w 1337409"/>
                      <a:gd name="connsiteY13" fmla="*/ 246093 h 576294"/>
                      <a:gd name="connsiteX14" fmla="*/ 1336935 w 1337409"/>
                      <a:gd name="connsiteY14" fmla="*/ 297053 h 576294"/>
                      <a:gd name="connsiteX15" fmla="*/ 1302589 w 1337409"/>
                      <a:gd name="connsiteY15" fmla="*/ 390027 h 576294"/>
                      <a:gd name="connsiteX16" fmla="*/ 1260735 w 1337409"/>
                      <a:gd name="connsiteY16" fmla="*/ 482681 h 576294"/>
                      <a:gd name="connsiteX17" fmla="*/ 1185334 w 1337409"/>
                      <a:gd name="connsiteY17" fmla="*/ 550894 h 576294"/>
                      <a:gd name="connsiteX18" fmla="*/ 1101146 w 1337409"/>
                      <a:gd name="connsiteY18" fmla="*/ 576294 h 576294"/>
                      <a:gd name="connsiteX0" fmla="*/ 0 w 1336980"/>
                      <a:gd name="connsiteY0" fmla="*/ 560 h 576294"/>
                      <a:gd name="connsiteX1" fmla="*/ 127000 w 1336980"/>
                      <a:gd name="connsiteY1" fmla="*/ 17494 h 576294"/>
                      <a:gd name="connsiteX2" fmla="*/ 203200 w 1336980"/>
                      <a:gd name="connsiteY2" fmla="*/ 560 h 576294"/>
                      <a:gd name="connsiteX3" fmla="*/ 381000 w 1336980"/>
                      <a:gd name="connsiteY3" fmla="*/ 42894 h 576294"/>
                      <a:gd name="connsiteX4" fmla="*/ 558800 w 1336980"/>
                      <a:gd name="connsiteY4" fmla="*/ 93694 h 576294"/>
                      <a:gd name="connsiteX5" fmla="*/ 660400 w 1336980"/>
                      <a:gd name="connsiteY5" fmla="*/ 127560 h 576294"/>
                      <a:gd name="connsiteX6" fmla="*/ 728229 w 1336980"/>
                      <a:gd name="connsiteY6" fmla="*/ 153711 h 576294"/>
                      <a:gd name="connsiteX7" fmla="*/ 787496 w 1336980"/>
                      <a:gd name="connsiteY7" fmla="*/ 162178 h 576294"/>
                      <a:gd name="connsiteX8" fmla="*/ 872067 w 1336980"/>
                      <a:gd name="connsiteY8" fmla="*/ 186826 h 576294"/>
                      <a:gd name="connsiteX9" fmla="*/ 973666 w 1336980"/>
                      <a:gd name="connsiteY9" fmla="*/ 203760 h 576294"/>
                      <a:gd name="connsiteX10" fmla="*/ 1058333 w 1336980"/>
                      <a:gd name="connsiteY10" fmla="*/ 195294 h 576294"/>
                      <a:gd name="connsiteX11" fmla="*/ 1202267 w 1336980"/>
                      <a:gd name="connsiteY11" fmla="*/ 178360 h 576294"/>
                      <a:gd name="connsiteX12" fmla="*/ 1295400 w 1336980"/>
                      <a:gd name="connsiteY12" fmla="*/ 178360 h 576294"/>
                      <a:gd name="connsiteX13" fmla="*/ 1336935 w 1336980"/>
                      <a:gd name="connsiteY13" fmla="*/ 297053 h 576294"/>
                      <a:gd name="connsiteX14" fmla="*/ 1302589 w 1336980"/>
                      <a:gd name="connsiteY14" fmla="*/ 390027 h 576294"/>
                      <a:gd name="connsiteX15" fmla="*/ 1260735 w 1336980"/>
                      <a:gd name="connsiteY15" fmla="*/ 482681 h 576294"/>
                      <a:gd name="connsiteX16" fmla="*/ 1185334 w 1336980"/>
                      <a:gd name="connsiteY16" fmla="*/ 550894 h 576294"/>
                      <a:gd name="connsiteX17" fmla="*/ 1101146 w 1336980"/>
                      <a:gd name="connsiteY17" fmla="*/ 576294 h 576294"/>
                      <a:gd name="connsiteX0" fmla="*/ 0 w 1307481"/>
                      <a:gd name="connsiteY0" fmla="*/ 560 h 576294"/>
                      <a:gd name="connsiteX1" fmla="*/ 127000 w 1307481"/>
                      <a:gd name="connsiteY1" fmla="*/ 17494 h 576294"/>
                      <a:gd name="connsiteX2" fmla="*/ 203200 w 1307481"/>
                      <a:gd name="connsiteY2" fmla="*/ 560 h 576294"/>
                      <a:gd name="connsiteX3" fmla="*/ 381000 w 1307481"/>
                      <a:gd name="connsiteY3" fmla="*/ 42894 h 576294"/>
                      <a:gd name="connsiteX4" fmla="*/ 558800 w 1307481"/>
                      <a:gd name="connsiteY4" fmla="*/ 93694 h 576294"/>
                      <a:gd name="connsiteX5" fmla="*/ 660400 w 1307481"/>
                      <a:gd name="connsiteY5" fmla="*/ 127560 h 576294"/>
                      <a:gd name="connsiteX6" fmla="*/ 728229 w 1307481"/>
                      <a:gd name="connsiteY6" fmla="*/ 153711 h 576294"/>
                      <a:gd name="connsiteX7" fmla="*/ 787496 w 1307481"/>
                      <a:gd name="connsiteY7" fmla="*/ 162178 h 576294"/>
                      <a:gd name="connsiteX8" fmla="*/ 872067 w 1307481"/>
                      <a:gd name="connsiteY8" fmla="*/ 186826 h 576294"/>
                      <a:gd name="connsiteX9" fmla="*/ 973666 w 1307481"/>
                      <a:gd name="connsiteY9" fmla="*/ 203760 h 576294"/>
                      <a:gd name="connsiteX10" fmla="*/ 1058333 w 1307481"/>
                      <a:gd name="connsiteY10" fmla="*/ 195294 h 576294"/>
                      <a:gd name="connsiteX11" fmla="*/ 1202267 w 1307481"/>
                      <a:gd name="connsiteY11" fmla="*/ 178360 h 576294"/>
                      <a:gd name="connsiteX12" fmla="*/ 1295400 w 1307481"/>
                      <a:gd name="connsiteY12" fmla="*/ 178360 h 576294"/>
                      <a:gd name="connsiteX13" fmla="*/ 1302589 w 1307481"/>
                      <a:gd name="connsiteY13" fmla="*/ 390027 h 576294"/>
                      <a:gd name="connsiteX14" fmla="*/ 1260735 w 1307481"/>
                      <a:gd name="connsiteY14" fmla="*/ 482681 h 576294"/>
                      <a:gd name="connsiteX15" fmla="*/ 1185334 w 1307481"/>
                      <a:gd name="connsiteY15" fmla="*/ 550894 h 576294"/>
                      <a:gd name="connsiteX16" fmla="*/ 1101146 w 1307481"/>
                      <a:gd name="connsiteY16" fmla="*/ 576294 h 576294"/>
                      <a:gd name="connsiteX0" fmla="*/ 0 w 1307481"/>
                      <a:gd name="connsiteY0" fmla="*/ 560 h 576294"/>
                      <a:gd name="connsiteX1" fmla="*/ 127000 w 1307481"/>
                      <a:gd name="connsiteY1" fmla="*/ 17494 h 576294"/>
                      <a:gd name="connsiteX2" fmla="*/ 203200 w 1307481"/>
                      <a:gd name="connsiteY2" fmla="*/ 560 h 576294"/>
                      <a:gd name="connsiteX3" fmla="*/ 381000 w 1307481"/>
                      <a:gd name="connsiteY3" fmla="*/ 42894 h 576294"/>
                      <a:gd name="connsiteX4" fmla="*/ 558800 w 1307481"/>
                      <a:gd name="connsiteY4" fmla="*/ 93694 h 576294"/>
                      <a:gd name="connsiteX5" fmla="*/ 660400 w 1307481"/>
                      <a:gd name="connsiteY5" fmla="*/ 127560 h 576294"/>
                      <a:gd name="connsiteX6" fmla="*/ 728229 w 1307481"/>
                      <a:gd name="connsiteY6" fmla="*/ 153711 h 576294"/>
                      <a:gd name="connsiteX7" fmla="*/ 787496 w 1307481"/>
                      <a:gd name="connsiteY7" fmla="*/ 162178 h 576294"/>
                      <a:gd name="connsiteX8" fmla="*/ 872067 w 1307481"/>
                      <a:gd name="connsiteY8" fmla="*/ 186826 h 576294"/>
                      <a:gd name="connsiteX9" fmla="*/ 973666 w 1307481"/>
                      <a:gd name="connsiteY9" fmla="*/ 203760 h 576294"/>
                      <a:gd name="connsiteX10" fmla="*/ 1058333 w 1307481"/>
                      <a:gd name="connsiteY10" fmla="*/ 195294 h 576294"/>
                      <a:gd name="connsiteX11" fmla="*/ 1202267 w 1307481"/>
                      <a:gd name="connsiteY11" fmla="*/ 178360 h 576294"/>
                      <a:gd name="connsiteX12" fmla="*/ 1295400 w 1307481"/>
                      <a:gd name="connsiteY12" fmla="*/ 271493 h 576294"/>
                      <a:gd name="connsiteX13" fmla="*/ 1302589 w 1307481"/>
                      <a:gd name="connsiteY13" fmla="*/ 390027 h 576294"/>
                      <a:gd name="connsiteX14" fmla="*/ 1260735 w 1307481"/>
                      <a:gd name="connsiteY14" fmla="*/ 482681 h 576294"/>
                      <a:gd name="connsiteX15" fmla="*/ 1185334 w 1307481"/>
                      <a:gd name="connsiteY15" fmla="*/ 550894 h 576294"/>
                      <a:gd name="connsiteX16" fmla="*/ 1101146 w 1307481"/>
                      <a:gd name="connsiteY16" fmla="*/ 576294 h 576294"/>
                      <a:gd name="connsiteX0" fmla="*/ 0 w 1309020"/>
                      <a:gd name="connsiteY0" fmla="*/ 560 h 576294"/>
                      <a:gd name="connsiteX1" fmla="*/ 127000 w 1309020"/>
                      <a:gd name="connsiteY1" fmla="*/ 17494 h 576294"/>
                      <a:gd name="connsiteX2" fmla="*/ 203200 w 1309020"/>
                      <a:gd name="connsiteY2" fmla="*/ 560 h 576294"/>
                      <a:gd name="connsiteX3" fmla="*/ 381000 w 1309020"/>
                      <a:gd name="connsiteY3" fmla="*/ 42894 h 576294"/>
                      <a:gd name="connsiteX4" fmla="*/ 558800 w 1309020"/>
                      <a:gd name="connsiteY4" fmla="*/ 93694 h 576294"/>
                      <a:gd name="connsiteX5" fmla="*/ 660400 w 1309020"/>
                      <a:gd name="connsiteY5" fmla="*/ 127560 h 576294"/>
                      <a:gd name="connsiteX6" fmla="*/ 728229 w 1309020"/>
                      <a:gd name="connsiteY6" fmla="*/ 153711 h 576294"/>
                      <a:gd name="connsiteX7" fmla="*/ 787496 w 1309020"/>
                      <a:gd name="connsiteY7" fmla="*/ 162178 h 576294"/>
                      <a:gd name="connsiteX8" fmla="*/ 872067 w 1309020"/>
                      <a:gd name="connsiteY8" fmla="*/ 186826 h 576294"/>
                      <a:gd name="connsiteX9" fmla="*/ 973666 w 1309020"/>
                      <a:gd name="connsiteY9" fmla="*/ 203760 h 576294"/>
                      <a:gd name="connsiteX10" fmla="*/ 1058333 w 1309020"/>
                      <a:gd name="connsiteY10" fmla="*/ 195294 h 576294"/>
                      <a:gd name="connsiteX11" fmla="*/ 1176867 w 1309020"/>
                      <a:gd name="connsiteY11" fmla="*/ 229160 h 576294"/>
                      <a:gd name="connsiteX12" fmla="*/ 1295400 w 1309020"/>
                      <a:gd name="connsiteY12" fmla="*/ 271493 h 576294"/>
                      <a:gd name="connsiteX13" fmla="*/ 1302589 w 1309020"/>
                      <a:gd name="connsiteY13" fmla="*/ 390027 h 576294"/>
                      <a:gd name="connsiteX14" fmla="*/ 1260735 w 1309020"/>
                      <a:gd name="connsiteY14" fmla="*/ 482681 h 576294"/>
                      <a:gd name="connsiteX15" fmla="*/ 1185334 w 1309020"/>
                      <a:gd name="connsiteY15" fmla="*/ 550894 h 576294"/>
                      <a:gd name="connsiteX16" fmla="*/ 1101146 w 1309020"/>
                      <a:gd name="connsiteY16" fmla="*/ 576294 h 576294"/>
                      <a:gd name="connsiteX0" fmla="*/ 0 w 1309020"/>
                      <a:gd name="connsiteY0" fmla="*/ 560 h 576294"/>
                      <a:gd name="connsiteX1" fmla="*/ 127000 w 1309020"/>
                      <a:gd name="connsiteY1" fmla="*/ 17494 h 576294"/>
                      <a:gd name="connsiteX2" fmla="*/ 203200 w 1309020"/>
                      <a:gd name="connsiteY2" fmla="*/ 560 h 576294"/>
                      <a:gd name="connsiteX3" fmla="*/ 381000 w 1309020"/>
                      <a:gd name="connsiteY3" fmla="*/ 42894 h 576294"/>
                      <a:gd name="connsiteX4" fmla="*/ 558800 w 1309020"/>
                      <a:gd name="connsiteY4" fmla="*/ 93694 h 576294"/>
                      <a:gd name="connsiteX5" fmla="*/ 660400 w 1309020"/>
                      <a:gd name="connsiteY5" fmla="*/ 127560 h 576294"/>
                      <a:gd name="connsiteX6" fmla="*/ 728229 w 1309020"/>
                      <a:gd name="connsiteY6" fmla="*/ 153711 h 576294"/>
                      <a:gd name="connsiteX7" fmla="*/ 787496 w 1309020"/>
                      <a:gd name="connsiteY7" fmla="*/ 162178 h 576294"/>
                      <a:gd name="connsiteX8" fmla="*/ 872067 w 1309020"/>
                      <a:gd name="connsiteY8" fmla="*/ 186826 h 576294"/>
                      <a:gd name="connsiteX9" fmla="*/ 973666 w 1309020"/>
                      <a:gd name="connsiteY9" fmla="*/ 203760 h 576294"/>
                      <a:gd name="connsiteX10" fmla="*/ 1066799 w 1309020"/>
                      <a:gd name="connsiteY10" fmla="*/ 220694 h 576294"/>
                      <a:gd name="connsiteX11" fmla="*/ 1176867 w 1309020"/>
                      <a:gd name="connsiteY11" fmla="*/ 229160 h 576294"/>
                      <a:gd name="connsiteX12" fmla="*/ 1295400 w 1309020"/>
                      <a:gd name="connsiteY12" fmla="*/ 271493 h 576294"/>
                      <a:gd name="connsiteX13" fmla="*/ 1302589 w 1309020"/>
                      <a:gd name="connsiteY13" fmla="*/ 390027 h 576294"/>
                      <a:gd name="connsiteX14" fmla="*/ 1260735 w 1309020"/>
                      <a:gd name="connsiteY14" fmla="*/ 482681 h 576294"/>
                      <a:gd name="connsiteX15" fmla="*/ 1185334 w 1309020"/>
                      <a:gd name="connsiteY15" fmla="*/ 550894 h 576294"/>
                      <a:gd name="connsiteX16" fmla="*/ 1101146 w 1309020"/>
                      <a:gd name="connsiteY16" fmla="*/ 576294 h 576294"/>
                      <a:gd name="connsiteX0" fmla="*/ 0 w 1302589"/>
                      <a:gd name="connsiteY0" fmla="*/ 560 h 576294"/>
                      <a:gd name="connsiteX1" fmla="*/ 127000 w 1302589"/>
                      <a:gd name="connsiteY1" fmla="*/ 17494 h 576294"/>
                      <a:gd name="connsiteX2" fmla="*/ 203200 w 1302589"/>
                      <a:gd name="connsiteY2" fmla="*/ 560 h 576294"/>
                      <a:gd name="connsiteX3" fmla="*/ 381000 w 1302589"/>
                      <a:gd name="connsiteY3" fmla="*/ 42894 h 576294"/>
                      <a:gd name="connsiteX4" fmla="*/ 558800 w 1302589"/>
                      <a:gd name="connsiteY4" fmla="*/ 93694 h 576294"/>
                      <a:gd name="connsiteX5" fmla="*/ 660400 w 1302589"/>
                      <a:gd name="connsiteY5" fmla="*/ 127560 h 576294"/>
                      <a:gd name="connsiteX6" fmla="*/ 728229 w 1302589"/>
                      <a:gd name="connsiteY6" fmla="*/ 153711 h 576294"/>
                      <a:gd name="connsiteX7" fmla="*/ 787496 w 1302589"/>
                      <a:gd name="connsiteY7" fmla="*/ 162178 h 576294"/>
                      <a:gd name="connsiteX8" fmla="*/ 872067 w 1302589"/>
                      <a:gd name="connsiteY8" fmla="*/ 186826 h 576294"/>
                      <a:gd name="connsiteX9" fmla="*/ 973666 w 1302589"/>
                      <a:gd name="connsiteY9" fmla="*/ 203760 h 576294"/>
                      <a:gd name="connsiteX10" fmla="*/ 1066799 w 1302589"/>
                      <a:gd name="connsiteY10" fmla="*/ 220694 h 576294"/>
                      <a:gd name="connsiteX11" fmla="*/ 1176867 w 1302589"/>
                      <a:gd name="connsiteY11" fmla="*/ 229160 h 576294"/>
                      <a:gd name="connsiteX12" fmla="*/ 1261533 w 1302589"/>
                      <a:gd name="connsiteY12" fmla="*/ 322293 h 576294"/>
                      <a:gd name="connsiteX13" fmla="*/ 1302589 w 1302589"/>
                      <a:gd name="connsiteY13" fmla="*/ 390027 h 576294"/>
                      <a:gd name="connsiteX14" fmla="*/ 1260735 w 1302589"/>
                      <a:gd name="connsiteY14" fmla="*/ 482681 h 576294"/>
                      <a:gd name="connsiteX15" fmla="*/ 1185334 w 1302589"/>
                      <a:gd name="connsiteY15" fmla="*/ 550894 h 576294"/>
                      <a:gd name="connsiteX16" fmla="*/ 1101146 w 1302589"/>
                      <a:gd name="connsiteY16" fmla="*/ 576294 h 576294"/>
                      <a:gd name="connsiteX0" fmla="*/ 0 w 1277241"/>
                      <a:gd name="connsiteY0" fmla="*/ 560 h 576294"/>
                      <a:gd name="connsiteX1" fmla="*/ 127000 w 1277241"/>
                      <a:gd name="connsiteY1" fmla="*/ 17494 h 576294"/>
                      <a:gd name="connsiteX2" fmla="*/ 203200 w 1277241"/>
                      <a:gd name="connsiteY2" fmla="*/ 560 h 576294"/>
                      <a:gd name="connsiteX3" fmla="*/ 381000 w 1277241"/>
                      <a:gd name="connsiteY3" fmla="*/ 42894 h 576294"/>
                      <a:gd name="connsiteX4" fmla="*/ 558800 w 1277241"/>
                      <a:gd name="connsiteY4" fmla="*/ 93694 h 576294"/>
                      <a:gd name="connsiteX5" fmla="*/ 660400 w 1277241"/>
                      <a:gd name="connsiteY5" fmla="*/ 127560 h 576294"/>
                      <a:gd name="connsiteX6" fmla="*/ 728229 w 1277241"/>
                      <a:gd name="connsiteY6" fmla="*/ 153711 h 576294"/>
                      <a:gd name="connsiteX7" fmla="*/ 787496 w 1277241"/>
                      <a:gd name="connsiteY7" fmla="*/ 162178 h 576294"/>
                      <a:gd name="connsiteX8" fmla="*/ 872067 w 1277241"/>
                      <a:gd name="connsiteY8" fmla="*/ 186826 h 576294"/>
                      <a:gd name="connsiteX9" fmla="*/ 973666 w 1277241"/>
                      <a:gd name="connsiteY9" fmla="*/ 203760 h 576294"/>
                      <a:gd name="connsiteX10" fmla="*/ 1066799 w 1277241"/>
                      <a:gd name="connsiteY10" fmla="*/ 220694 h 576294"/>
                      <a:gd name="connsiteX11" fmla="*/ 1176867 w 1277241"/>
                      <a:gd name="connsiteY11" fmla="*/ 229160 h 576294"/>
                      <a:gd name="connsiteX12" fmla="*/ 1261533 w 1277241"/>
                      <a:gd name="connsiteY12" fmla="*/ 322293 h 576294"/>
                      <a:gd name="connsiteX13" fmla="*/ 1277189 w 1277241"/>
                      <a:gd name="connsiteY13" fmla="*/ 390027 h 576294"/>
                      <a:gd name="connsiteX14" fmla="*/ 1260735 w 1277241"/>
                      <a:gd name="connsiteY14" fmla="*/ 482681 h 576294"/>
                      <a:gd name="connsiteX15" fmla="*/ 1185334 w 1277241"/>
                      <a:gd name="connsiteY15" fmla="*/ 550894 h 576294"/>
                      <a:gd name="connsiteX16" fmla="*/ 1101146 w 1277241"/>
                      <a:gd name="connsiteY16" fmla="*/ 576294 h 576294"/>
                      <a:gd name="connsiteX0" fmla="*/ 0 w 1277241"/>
                      <a:gd name="connsiteY0" fmla="*/ 560 h 576294"/>
                      <a:gd name="connsiteX1" fmla="*/ 127000 w 1277241"/>
                      <a:gd name="connsiteY1" fmla="*/ 17494 h 576294"/>
                      <a:gd name="connsiteX2" fmla="*/ 203200 w 1277241"/>
                      <a:gd name="connsiteY2" fmla="*/ 560 h 576294"/>
                      <a:gd name="connsiteX3" fmla="*/ 381000 w 1277241"/>
                      <a:gd name="connsiteY3" fmla="*/ 42894 h 576294"/>
                      <a:gd name="connsiteX4" fmla="*/ 558800 w 1277241"/>
                      <a:gd name="connsiteY4" fmla="*/ 93694 h 576294"/>
                      <a:gd name="connsiteX5" fmla="*/ 660400 w 1277241"/>
                      <a:gd name="connsiteY5" fmla="*/ 127560 h 576294"/>
                      <a:gd name="connsiteX6" fmla="*/ 728229 w 1277241"/>
                      <a:gd name="connsiteY6" fmla="*/ 153711 h 576294"/>
                      <a:gd name="connsiteX7" fmla="*/ 787496 w 1277241"/>
                      <a:gd name="connsiteY7" fmla="*/ 162178 h 576294"/>
                      <a:gd name="connsiteX8" fmla="*/ 872067 w 1277241"/>
                      <a:gd name="connsiteY8" fmla="*/ 186826 h 576294"/>
                      <a:gd name="connsiteX9" fmla="*/ 973666 w 1277241"/>
                      <a:gd name="connsiteY9" fmla="*/ 203760 h 576294"/>
                      <a:gd name="connsiteX10" fmla="*/ 1066799 w 1277241"/>
                      <a:gd name="connsiteY10" fmla="*/ 220694 h 576294"/>
                      <a:gd name="connsiteX11" fmla="*/ 1176867 w 1277241"/>
                      <a:gd name="connsiteY11" fmla="*/ 263027 h 576294"/>
                      <a:gd name="connsiteX12" fmla="*/ 1261533 w 1277241"/>
                      <a:gd name="connsiteY12" fmla="*/ 322293 h 576294"/>
                      <a:gd name="connsiteX13" fmla="*/ 1277189 w 1277241"/>
                      <a:gd name="connsiteY13" fmla="*/ 390027 h 576294"/>
                      <a:gd name="connsiteX14" fmla="*/ 1260735 w 1277241"/>
                      <a:gd name="connsiteY14" fmla="*/ 482681 h 576294"/>
                      <a:gd name="connsiteX15" fmla="*/ 1185334 w 1277241"/>
                      <a:gd name="connsiteY15" fmla="*/ 550894 h 576294"/>
                      <a:gd name="connsiteX16" fmla="*/ 1101146 w 1277241"/>
                      <a:gd name="connsiteY16" fmla="*/ 576294 h 576294"/>
                      <a:gd name="connsiteX0" fmla="*/ 0 w 1277241"/>
                      <a:gd name="connsiteY0" fmla="*/ 0 h 575734"/>
                      <a:gd name="connsiteX1" fmla="*/ 127000 w 1277241"/>
                      <a:gd name="connsiteY1" fmla="*/ 16934 h 575734"/>
                      <a:gd name="connsiteX2" fmla="*/ 245534 w 1277241"/>
                      <a:gd name="connsiteY2" fmla="*/ 25400 h 575734"/>
                      <a:gd name="connsiteX3" fmla="*/ 381000 w 1277241"/>
                      <a:gd name="connsiteY3" fmla="*/ 42334 h 575734"/>
                      <a:gd name="connsiteX4" fmla="*/ 558800 w 1277241"/>
                      <a:gd name="connsiteY4" fmla="*/ 93134 h 575734"/>
                      <a:gd name="connsiteX5" fmla="*/ 660400 w 1277241"/>
                      <a:gd name="connsiteY5" fmla="*/ 127000 h 575734"/>
                      <a:gd name="connsiteX6" fmla="*/ 728229 w 1277241"/>
                      <a:gd name="connsiteY6" fmla="*/ 153151 h 575734"/>
                      <a:gd name="connsiteX7" fmla="*/ 787496 w 1277241"/>
                      <a:gd name="connsiteY7" fmla="*/ 161618 h 575734"/>
                      <a:gd name="connsiteX8" fmla="*/ 872067 w 1277241"/>
                      <a:gd name="connsiteY8" fmla="*/ 186266 h 575734"/>
                      <a:gd name="connsiteX9" fmla="*/ 973666 w 1277241"/>
                      <a:gd name="connsiteY9" fmla="*/ 203200 h 575734"/>
                      <a:gd name="connsiteX10" fmla="*/ 1066799 w 1277241"/>
                      <a:gd name="connsiteY10" fmla="*/ 220134 h 575734"/>
                      <a:gd name="connsiteX11" fmla="*/ 1176867 w 1277241"/>
                      <a:gd name="connsiteY11" fmla="*/ 262467 h 575734"/>
                      <a:gd name="connsiteX12" fmla="*/ 1261533 w 1277241"/>
                      <a:gd name="connsiteY12" fmla="*/ 321733 h 575734"/>
                      <a:gd name="connsiteX13" fmla="*/ 1277189 w 1277241"/>
                      <a:gd name="connsiteY13" fmla="*/ 389467 h 575734"/>
                      <a:gd name="connsiteX14" fmla="*/ 1260735 w 1277241"/>
                      <a:gd name="connsiteY14" fmla="*/ 482121 h 575734"/>
                      <a:gd name="connsiteX15" fmla="*/ 1185334 w 1277241"/>
                      <a:gd name="connsiteY15" fmla="*/ 550334 h 575734"/>
                      <a:gd name="connsiteX16" fmla="*/ 1101146 w 1277241"/>
                      <a:gd name="connsiteY16" fmla="*/ 575734 h 575734"/>
                      <a:gd name="connsiteX0" fmla="*/ 0 w 1277241"/>
                      <a:gd name="connsiteY0" fmla="*/ 0 h 575734"/>
                      <a:gd name="connsiteX1" fmla="*/ 127000 w 1277241"/>
                      <a:gd name="connsiteY1" fmla="*/ 16934 h 575734"/>
                      <a:gd name="connsiteX2" fmla="*/ 245534 w 1277241"/>
                      <a:gd name="connsiteY2" fmla="*/ 25400 h 575734"/>
                      <a:gd name="connsiteX3" fmla="*/ 381000 w 1277241"/>
                      <a:gd name="connsiteY3" fmla="*/ 42334 h 575734"/>
                      <a:gd name="connsiteX4" fmla="*/ 558800 w 1277241"/>
                      <a:gd name="connsiteY4" fmla="*/ 93134 h 575734"/>
                      <a:gd name="connsiteX5" fmla="*/ 660400 w 1277241"/>
                      <a:gd name="connsiteY5" fmla="*/ 127000 h 575734"/>
                      <a:gd name="connsiteX6" fmla="*/ 787496 w 1277241"/>
                      <a:gd name="connsiteY6" fmla="*/ 161618 h 575734"/>
                      <a:gd name="connsiteX7" fmla="*/ 872067 w 1277241"/>
                      <a:gd name="connsiteY7" fmla="*/ 186266 h 575734"/>
                      <a:gd name="connsiteX8" fmla="*/ 973666 w 1277241"/>
                      <a:gd name="connsiteY8" fmla="*/ 203200 h 575734"/>
                      <a:gd name="connsiteX9" fmla="*/ 1066799 w 1277241"/>
                      <a:gd name="connsiteY9" fmla="*/ 220134 h 575734"/>
                      <a:gd name="connsiteX10" fmla="*/ 1176867 w 1277241"/>
                      <a:gd name="connsiteY10" fmla="*/ 262467 h 575734"/>
                      <a:gd name="connsiteX11" fmla="*/ 1261533 w 1277241"/>
                      <a:gd name="connsiteY11" fmla="*/ 321733 h 575734"/>
                      <a:gd name="connsiteX12" fmla="*/ 1277189 w 1277241"/>
                      <a:gd name="connsiteY12" fmla="*/ 389467 h 575734"/>
                      <a:gd name="connsiteX13" fmla="*/ 1260735 w 1277241"/>
                      <a:gd name="connsiteY13" fmla="*/ 482121 h 575734"/>
                      <a:gd name="connsiteX14" fmla="*/ 1185334 w 1277241"/>
                      <a:gd name="connsiteY14" fmla="*/ 550334 h 575734"/>
                      <a:gd name="connsiteX15" fmla="*/ 1101146 w 1277241"/>
                      <a:gd name="connsiteY15" fmla="*/ 575734 h 575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77241" h="575734">
                        <a:moveTo>
                          <a:pt x="0" y="0"/>
                        </a:moveTo>
                        <a:cubicBezTo>
                          <a:pt x="46566" y="8467"/>
                          <a:pt x="86078" y="12701"/>
                          <a:pt x="127000" y="16934"/>
                        </a:cubicBezTo>
                        <a:cubicBezTo>
                          <a:pt x="167922" y="21167"/>
                          <a:pt x="203201" y="21167"/>
                          <a:pt x="245534" y="25400"/>
                        </a:cubicBezTo>
                        <a:cubicBezTo>
                          <a:pt x="287867" y="29633"/>
                          <a:pt x="328789" y="31045"/>
                          <a:pt x="381000" y="42334"/>
                        </a:cubicBezTo>
                        <a:cubicBezTo>
                          <a:pt x="433211" y="53623"/>
                          <a:pt x="512233" y="79023"/>
                          <a:pt x="558800" y="93134"/>
                        </a:cubicBezTo>
                        <a:cubicBezTo>
                          <a:pt x="605367" y="107245"/>
                          <a:pt x="622284" y="115586"/>
                          <a:pt x="660400" y="127000"/>
                        </a:cubicBezTo>
                        <a:cubicBezTo>
                          <a:pt x="698516" y="138414"/>
                          <a:pt x="752218" y="151740"/>
                          <a:pt x="787496" y="161618"/>
                        </a:cubicBezTo>
                        <a:cubicBezTo>
                          <a:pt x="822774" y="171496"/>
                          <a:pt x="841039" y="179336"/>
                          <a:pt x="872067" y="186266"/>
                        </a:cubicBezTo>
                        <a:cubicBezTo>
                          <a:pt x="903095" y="193196"/>
                          <a:pt x="941211" y="197555"/>
                          <a:pt x="973666" y="203200"/>
                        </a:cubicBezTo>
                        <a:cubicBezTo>
                          <a:pt x="1006121" y="208845"/>
                          <a:pt x="1032932" y="210256"/>
                          <a:pt x="1066799" y="220134"/>
                        </a:cubicBezTo>
                        <a:cubicBezTo>
                          <a:pt x="1100666" y="230012"/>
                          <a:pt x="1144411" y="245534"/>
                          <a:pt x="1176867" y="262467"/>
                        </a:cubicBezTo>
                        <a:cubicBezTo>
                          <a:pt x="1209323" y="279400"/>
                          <a:pt x="1244813" y="300566"/>
                          <a:pt x="1261533" y="321733"/>
                        </a:cubicBezTo>
                        <a:cubicBezTo>
                          <a:pt x="1278253" y="342900"/>
                          <a:pt x="1277322" y="362736"/>
                          <a:pt x="1277189" y="389467"/>
                        </a:cubicBezTo>
                        <a:cubicBezTo>
                          <a:pt x="1277056" y="416198"/>
                          <a:pt x="1276044" y="455310"/>
                          <a:pt x="1260735" y="482121"/>
                        </a:cubicBezTo>
                        <a:cubicBezTo>
                          <a:pt x="1245426" y="508932"/>
                          <a:pt x="1211932" y="534732"/>
                          <a:pt x="1185334" y="550334"/>
                        </a:cubicBezTo>
                        <a:cubicBezTo>
                          <a:pt x="1158736" y="565936"/>
                          <a:pt x="1113294" y="566848"/>
                          <a:pt x="1101146" y="575734"/>
                        </a:cubicBezTo>
                      </a:path>
                    </a:pathLst>
                  </a:custGeom>
                  <a:ln w="101600" cap="rnd" cmpd="sng">
                    <a:round/>
                    <a:headEnd type="none"/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89" name="Freeform 388"/>
                  <p:cNvSpPr/>
                  <p:nvPr/>
                </p:nvSpPr>
                <p:spPr>
                  <a:xfrm>
                    <a:off x="7005372" y="3388548"/>
                    <a:ext cx="792428" cy="404519"/>
                  </a:xfrm>
                  <a:custGeom>
                    <a:avLst/>
                    <a:gdLst>
                      <a:gd name="connsiteX0" fmla="*/ 792428 w 792428"/>
                      <a:gd name="connsiteY0" fmla="*/ 404519 h 404519"/>
                      <a:gd name="connsiteX1" fmla="*/ 648495 w 792428"/>
                      <a:gd name="connsiteY1" fmla="*/ 370652 h 404519"/>
                      <a:gd name="connsiteX2" fmla="*/ 538428 w 792428"/>
                      <a:gd name="connsiteY2" fmla="*/ 362185 h 404519"/>
                      <a:gd name="connsiteX3" fmla="*/ 419895 w 792428"/>
                      <a:gd name="connsiteY3" fmla="*/ 328319 h 404519"/>
                      <a:gd name="connsiteX4" fmla="*/ 284428 w 792428"/>
                      <a:gd name="connsiteY4" fmla="*/ 269052 h 404519"/>
                      <a:gd name="connsiteX5" fmla="*/ 208228 w 792428"/>
                      <a:gd name="connsiteY5" fmla="*/ 209785 h 404519"/>
                      <a:gd name="connsiteX6" fmla="*/ 157428 w 792428"/>
                      <a:gd name="connsiteY6" fmla="*/ 175919 h 404519"/>
                      <a:gd name="connsiteX7" fmla="*/ 81228 w 792428"/>
                      <a:gd name="connsiteY7" fmla="*/ 99719 h 404519"/>
                      <a:gd name="connsiteX8" fmla="*/ 5028 w 792428"/>
                      <a:gd name="connsiteY8" fmla="*/ 6585 h 404519"/>
                      <a:gd name="connsiteX9" fmla="*/ 13495 w 792428"/>
                      <a:gd name="connsiteY9" fmla="*/ 15052 h 40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92428" h="404519">
                        <a:moveTo>
                          <a:pt x="792428" y="404519"/>
                        </a:moveTo>
                        <a:cubicBezTo>
                          <a:pt x="741628" y="391113"/>
                          <a:pt x="690828" y="377708"/>
                          <a:pt x="648495" y="370652"/>
                        </a:cubicBezTo>
                        <a:cubicBezTo>
                          <a:pt x="606162" y="363596"/>
                          <a:pt x="576528" y="369240"/>
                          <a:pt x="538428" y="362185"/>
                        </a:cubicBezTo>
                        <a:cubicBezTo>
                          <a:pt x="500328" y="355130"/>
                          <a:pt x="462228" y="343841"/>
                          <a:pt x="419895" y="328319"/>
                        </a:cubicBezTo>
                        <a:cubicBezTo>
                          <a:pt x="377562" y="312797"/>
                          <a:pt x="319706" y="288808"/>
                          <a:pt x="284428" y="269052"/>
                        </a:cubicBezTo>
                        <a:cubicBezTo>
                          <a:pt x="249150" y="249296"/>
                          <a:pt x="229395" y="225307"/>
                          <a:pt x="208228" y="209785"/>
                        </a:cubicBezTo>
                        <a:cubicBezTo>
                          <a:pt x="187061" y="194263"/>
                          <a:pt x="178595" y="194263"/>
                          <a:pt x="157428" y="175919"/>
                        </a:cubicBezTo>
                        <a:cubicBezTo>
                          <a:pt x="136261" y="157575"/>
                          <a:pt x="106628" y="127941"/>
                          <a:pt x="81228" y="99719"/>
                        </a:cubicBezTo>
                        <a:cubicBezTo>
                          <a:pt x="55828" y="71497"/>
                          <a:pt x="16317" y="20696"/>
                          <a:pt x="5028" y="6585"/>
                        </a:cubicBezTo>
                        <a:cubicBezTo>
                          <a:pt x="-6261" y="-7526"/>
                          <a:pt x="3617" y="3763"/>
                          <a:pt x="13495" y="15052"/>
                        </a:cubicBezTo>
                      </a:path>
                    </a:pathLst>
                  </a:custGeom>
                  <a:ln w="101600">
                    <a:prstDash val="sysDot"/>
                  </a:ln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0" name="Freeform 389"/>
                  <p:cNvSpPr/>
                  <p:nvPr/>
                </p:nvSpPr>
                <p:spPr>
                  <a:xfrm>
                    <a:off x="6727964" y="3250386"/>
                    <a:ext cx="273969" cy="136281"/>
                  </a:xfrm>
                  <a:custGeom>
                    <a:avLst/>
                    <a:gdLst>
                      <a:gd name="connsiteX0" fmla="*/ 273969 w 273969"/>
                      <a:gd name="connsiteY0" fmla="*/ 136281 h 136281"/>
                      <a:gd name="connsiteX1" fmla="*/ 180836 w 273969"/>
                      <a:gd name="connsiteY1" fmla="*/ 51614 h 136281"/>
                      <a:gd name="connsiteX2" fmla="*/ 96169 w 273969"/>
                      <a:gd name="connsiteY2" fmla="*/ 9281 h 136281"/>
                      <a:gd name="connsiteX3" fmla="*/ 11503 w 273969"/>
                      <a:gd name="connsiteY3" fmla="*/ 814 h 136281"/>
                      <a:gd name="connsiteX4" fmla="*/ 3036 w 273969"/>
                      <a:gd name="connsiteY4" fmla="*/ 814 h 136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3969" h="136281">
                        <a:moveTo>
                          <a:pt x="273969" y="136281"/>
                        </a:moveTo>
                        <a:cubicBezTo>
                          <a:pt x="242219" y="104531"/>
                          <a:pt x="210469" y="72781"/>
                          <a:pt x="180836" y="51614"/>
                        </a:cubicBezTo>
                        <a:cubicBezTo>
                          <a:pt x="151203" y="30447"/>
                          <a:pt x="124391" y="17748"/>
                          <a:pt x="96169" y="9281"/>
                        </a:cubicBezTo>
                        <a:cubicBezTo>
                          <a:pt x="67947" y="814"/>
                          <a:pt x="27025" y="2225"/>
                          <a:pt x="11503" y="814"/>
                        </a:cubicBezTo>
                        <a:cubicBezTo>
                          <a:pt x="-4019" y="-597"/>
                          <a:pt x="-492" y="108"/>
                          <a:pt x="3036" y="814"/>
                        </a:cubicBezTo>
                      </a:path>
                    </a:pathLst>
                  </a:custGeom>
                  <a:ln w="101600"/>
                </p:spPr>
                <p:style>
                  <a:lnRef idx="3">
                    <a:schemeClr val="accent6"/>
                  </a:lnRef>
                  <a:fillRef idx="0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1" name="Oval 390"/>
                  <p:cNvSpPr/>
                  <p:nvPr/>
                </p:nvSpPr>
                <p:spPr>
                  <a:xfrm flipH="1" flipV="1">
                    <a:off x="6781261" y="3213100"/>
                    <a:ext cx="74703" cy="63500"/>
                  </a:xfrm>
                  <a:prstGeom prst="ellipse">
                    <a:avLst/>
                  </a:prstGeom>
                </p:spPr>
                <p:style>
                  <a:lnRef idx="0">
                    <a:schemeClr val="dk1"/>
                  </a:lnRef>
                  <a:fillRef idx="3">
                    <a:schemeClr val="dk1"/>
                  </a:fillRef>
                  <a:effectRef idx="3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385" name="Oval 384"/>
                <p:cNvSpPr/>
                <p:nvPr/>
              </p:nvSpPr>
              <p:spPr>
                <a:xfrm flipH="1" flipV="1">
                  <a:off x="4724400" y="2451100"/>
                  <a:ext cx="74703" cy="63500"/>
                </a:xfrm>
                <a:prstGeom prst="ellipse">
                  <a:avLst/>
                </a:prstGeom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86" name="Straight Connector 385"/>
                <p:cNvCxnSpPr>
                  <a:stCxn id="385" idx="6"/>
                  <a:endCxn id="387" idx="2"/>
                </p:cNvCxnSpPr>
                <p:nvPr/>
              </p:nvCxnSpPr>
              <p:spPr>
                <a:xfrm flipH="1" flipV="1">
                  <a:off x="4038600" y="2470150"/>
                  <a:ext cx="685800" cy="1270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87" name="Oval 386"/>
                <p:cNvSpPr/>
                <p:nvPr/>
              </p:nvSpPr>
              <p:spPr>
                <a:xfrm flipH="1" flipV="1">
                  <a:off x="3963897" y="2438400"/>
                  <a:ext cx="74703" cy="63500"/>
                </a:xfrm>
                <a:prstGeom prst="ellipse">
                  <a:avLst/>
                </a:prstGeom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83" name="TextBox 382"/>
              <p:cNvSpPr txBox="1"/>
              <p:nvPr/>
            </p:nvSpPr>
            <p:spPr>
              <a:xfrm>
                <a:off x="2497955" y="2316261"/>
                <a:ext cx="1388245" cy="30777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</a:rPr>
                  <a:t>Dural Fixation</a:t>
                </a:r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79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3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3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SCN067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3600" y="8382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SAFE??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ea typeface="ＭＳ Ｐゴシック" pitchFamily="-1" charset="-128"/>
              </a:rPr>
              <a:t>66 Y/O Man With HA, Confusion, Spastic HP</a:t>
            </a:r>
          </a:p>
        </p:txBody>
      </p:sp>
      <p:pic>
        <p:nvPicPr>
          <p:cNvPr id="59395" name="Picture 9" descr="ser005img00054.jpg                                             0003C92FHD                             C3CE5F85: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"/>
          <a:stretch/>
        </p:blipFill>
        <p:spPr>
          <a:xfrm>
            <a:off x="2057400" y="990600"/>
            <a:ext cx="5013960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/>
          </a:p>
        </p:txBody>
      </p:sp>
      <p:pic>
        <p:nvPicPr>
          <p:cNvPr id="112642" name="Picture 7" descr="ser006img00172.jpg                                             0003C941HD                             C3CE5F85: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2400" y="990600"/>
            <a:ext cx="5334000" cy="5334000"/>
          </a:xfrm>
        </p:spPr>
      </p:pic>
      <p:pic>
        <p:nvPicPr>
          <p:cNvPr id="112643" name="Picture 8" descr="ser010img00091.jpg                                             0003C941HD                             C3CE5F85: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2325" y="1066800"/>
            <a:ext cx="4511675" cy="4511675"/>
          </a:xfrm>
        </p:spPr>
      </p:pic>
    </p:spTree>
    <p:extLst>
      <p:ext uri="{BB962C8B-B14F-4D97-AF65-F5344CB8AC3E}">
        <p14:creationId xmlns:p14="http://schemas.microsoft.com/office/powerpoint/2010/main" val="39647154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7" descr="ser008img00304.jpg                                             0003C934HD                             C3CE5F85: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2559" y="55245"/>
            <a:ext cx="3267075" cy="3267075"/>
          </a:xfrm>
        </p:spPr>
      </p:pic>
      <p:pic>
        <p:nvPicPr>
          <p:cNvPr id="113667" name="Picture 8" descr="ser008img00309.jpg                                             0003C934HD                             C3CE5F85: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2559" y="3179445"/>
            <a:ext cx="3267075" cy="3267075"/>
          </a:xfrm>
        </p:spPr>
      </p:pic>
      <p:pic>
        <p:nvPicPr>
          <p:cNvPr id="113668" name="Picture 9" descr="ser008img00319.jpg                                             0003C934HD                             C3CE5F85: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4762" r="4286" b="3333"/>
          <a:stretch/>
        </p:blipFill>
        <p:spPr>
          <a:xfrm>
            <a:off x="4724400" y="167640"/>
            <a:ext cx="2987040" cy="3002598"/>
          </a:xfrm>
        </p:spPr>
      </p:pic>
      <p:pic>
        <p:nvPicPr>
          <p:cNvPr id="113669" name="Picture 10" descr="ser008img00321.jpg                                             0003C934HD                             C3CE5F85: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3809" r="4285" b="3809"/>
          <a:stretch/>
        </p:blipFill>
        <p:spPr>
          <a:xfrm>
            <a:off x="4724400" y="3200400"/>
            <a:ext cx="3033713" cy="3065314"/>
          </a:xfrm>
        </p:spPr>
      </p:pic>
    </p:spTree>
    <p:extLst>
      <p:ext uri="{BB962C8B-B14F-4D97-AF65-F5344CB8AC3E}">
        <p14:creationId xmlns:p14="http://schemas.microsoft.com/office/powerpoint/2010/main" val="37598574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0" t="5860" r="6559" b="5177"/>
          <a:stretch/>
        </p:blipFill>
        <p:spPr bwMode="auto">
          <a:xfrm>
            <a:off x="234321" y="137160"/>
            <a:ext cx="8642345" cy="65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915400" cy="990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400" b="1" dirty="0" smtClean="0"/>
              <a:t>Errors May Be Caused By Placing Patient Safety Above All Else</a:t>
            </a:r>
            <a:endParaRPr lang="en-US" sz="3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Reluctance, refusal to intervene</a:t>
            </a:r>
          </a:p>
          <a:p>
            <a:pPr>
              <a:defRPr/>
            </a:pPr>
            <a:r>
              <a:rPr lang="en-US" dirty="0" smtClean="0"/>
              <a:t>Selection of unwise (“safer?”) treatment modalities</a:t>
            </a:r>
          </a:p>
          <a:p>
            <a:pPr>
              <a:defRPr/>
            </a:pPr>
            <a:r>
              <a:rPr lang="en-US" dirty="0" smtClean="0"/>
              <a:t>Forcing medical management to avoid OR</a:t>
            </a:r>
          </a:p>
          <a:p>
            <a:pPr>
              <a:defRPr/>
            </a:pPr>
            <a:r>
              <a:rPr lang="en-US" dirty="0" smtClean="0"/>
              <a:t>Avoiding (denying Rx to) high risk patients</a:t>
            </a:r>
          </a:p>
          <a:p>
            <a:pPr>
              <a:defRPr/>
            </a:pPr>
            <a:r>
              <a:rPr lang="en-US" dirty="0" smtClean="0"/>
              <a:t>Avoiding necessary intervention due to medico-legal or public disclosure concerns</a:t>
            </a:r>
          </a:p>
          <a:p>
            <a:pPr>
              <a:defRPr/>
            </a:pPr>
            <a:r>
              <a:rPr lang="en-US" dirty="0" smtClean="0"/>
              <a:t>Complicity with hospital priorities which puts patients at risk (LOS)</a:t>
            </a:r>
          </a:p>
          <a:p>
            <a:pPr>
              <a:defRPr/>
            </a:pPr>
            <a:r>
              <a:rPr lang="en-US" dirty="0" smtClean="0"/>
              <a:t>Complicity with dangerous safety protocols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Reluctance/ Refusal to Intervene</a:t>
            </a:r>
            <a:endParaRPr lang="en-US" dirty="0"/>
          </a:p>
        </p:txBody>
      </p:sp>
      <p:pic>
        <p:nvPicPr>
          <p:cNvPr id="4" name="Content Placeholder 3" descr="ACom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143000"/>
            <a:ext cx="5410200" cy="4759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Box 3"/>
          <p:cNvSpPr txBox="1">
            <a:spLocks noChangeArrowheads="1"/>
          </p:cNvSpPr>
          <p:nvPr/>
        </p:nvSpPr>
        <p:spPr bwMode="auto">
          <a:xfrm>
            <a:off x="1295400" y="5356860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ISUIA</a:t>
            </a:r>
          </a:p>
        </p:txBody>
      </p:sp>
      <p:sp>
        <p:nvSpPr>
          <p:cNvPr id="62468" name="TextBox 4"/>
          <p:cNvSpPr txBox="1">
            <a:spLocks noChangeArrowheads="1"/>
          </p:cNvSpPr>
          <p:nvPr/>
        </p:nvSpPr>
        <p:spPr bwMode="auto">
          <a:xfrm>
            <a:off x="1295400" y="5669280"/>
            <a:ext cx="4876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International Study of </a:t>
            </a:r>
            <a:r>
              <a:rPr lang="en-US" sz="1200" dirty="0" err="1">
                <a:solidFill>
                  <a:srgbClr val="FFFFFF"/>
                </a:solidFill>
                <a:latin typeface="Calibri" pitchFamily="34" charset="0"/>
              </a:rPr>
              <a:t>Unruptured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 Intracranial Aneurysms</a:t>
            </a:r>
          </a:p>
        </p:txBody>
      </p:sp>
      <p:pic>
        <p:nvPicPr>
          <p:cNvPr id="62469" name="Picture 5" descr="10_15 CTA 3.jpg"/>
          <p:cNvPicPr>
            <a:picLocks noChangeAspect="1"/>
          </p:cNvPicPr>
          <p:nvPr/>
        </p:nvPicPr>
        <p:blipFill>
          <a:blip r:embed="rId2">
            <a:lum bright="-24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2216" r="26666" b="15710"/>
          <a:stretch>
            <a:fillRect/>
          </a:stretch>
        </p:blipFill>
        <p:spPr bwMode="auto">
          <a:xfrm>
            <a:off x="533400" y="5356860"/>
            <a:ext cx="8143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Box 6"/>
          <p:cNvSpPr txBox="1">
            <a:spLocks noChangeArrowheads="1"/>
          </p:cNvSpPr>
          <p:nvPr/>
        </p:nvSpPr>
        <p:spPr bwMode="auto">
          <a:xfrm>
            <a:off x="762000" y="6477000"/>
            <a:ext cx="4876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November 24</a:t>
            </a:r>
            <a:r>
              <a:rPr lang="en-US" sz="1200" baseline="30000" dirty="0">
                <a:solidFill>
                  <a:srgbClr val="FFFFFF"/>
                </a:solidFill>
                <a:latin typeface="Calibri" pitchFamily="34" charset="0"/>
              </a:rPr>
              <a:t>th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, 2008</a:t>
            </a:r>
          </a:p>
        </p:txBody>
      </p:sp>
      <p:pic>
        <p:nvPicPr>
          <p:cNvPr id="624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40528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9906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90" b="44138"/>
          <a:stretch>
            <a:fillRect/>
          </a:stretch>
        </p:blipFill>
        <p:spPr bwMode="auto">
          <a:xfrm>
            <a:off x="228600" y="10668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7696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2057400"/>
            <a:ext cx="8686800" cy="3124199"/>
          </a:xfrm>
        </p:spPr>
        <p:txBody>
          <a:bodyPr>
            <a:normAutofit/>
          </a:bodyPr>
          <a:lstStyle/>
          <a:p>
            <a:pPr marL="36512" indent="0">
              <a:buNone/>
            </a:pPr>
            <a:r>
              <a:rPr lang="en-US" sz="2400" dirty="0" smtClean="0"/>
              <a:t>Conclusions:</a:t>
            </a:r>
          </a:p>
          <a:p>
            <a:r>
              <a:rPr lang="en-US" sz="2400" dirty="0" smtClean="0"/>
              <a:t>Among patients without a prior SAH and with aneurysms &lt;10mm, the rupture rate was 0.05%/</a:t>
            </a:r>
            <a:r>
              <a:rPr lang="en-US" sz="2400" dirty="0" err="1" smtClean="0"/>
              <a:t>yr</a:t>
            </a:r>
            <a:endParaRPr lang="en-US" sz="2400" dirty="0" smtClean="0"/>
          </a:p>
          <a:p>
            <a:r>
              <a:rPr lang="en-US" sz="2400" dirty="0" smtClean="0"/>
              <a:t>Aneurysms &lt;10mm in Group II had 11x as likely a rupture</a:t>
            </a:r>
          </a:p>
          <a:p>
            <a:r>
              <a:rPr lang="en-US" sz="2400" dirty="0" smtClean="0"/>
              <a:t>Size and location predicted likelihood of rupture in Group I, only basilar apex and not size in Group II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ancar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"/>
            <a:ext cx="6858000" cy="635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anca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90678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Mancari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40" y="152400"/>
            <a:ext cx="5708721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" descr="F:\Denise Trinkner\MR - AX Flair\Ax - Flair 1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1" r="26761"/>
          <a:stretch/>
        </p:blipFill>
        <p:spPr>
          <a:xfrm>
            <a:off x="4556760" y="152399"/>
            <a:ext cx="2453641" cy="3200400"/>
          </a:xfrm>
          <a:noFill/>
        </p:spPr>
      </p:pic>
      <p:pic>
        <p:nvPicPr>
          <p:cNvPr id="66564" name="Picture 3" descr="F:\Denise Trinkner\MR - AX Flair\Ax - Flair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7" r="25757"/>
          <a:stretch/>
        </p:blipFill>
        <p:spPr bwMode="auto">
          <a:xfrm>
            <a:off x="2118360" y="152399"/>
            <a:ext cx="24384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 descr="F:\Denise Trinkner\MR - AX Flair\Ax - Flair 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9" t="-712" r="25909" b="1958"/>
          <a:stretch/>
        </p:blipFill>
        <p:spPr bwMode="auto">
          <a:xfrm>
            <a:off x="2118360" y="3164203"/>
            <a:ext cx="2423160" cy="31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5" descr="F:\Denise Trinkner\MR - AX Flair\Ax - Flair 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25758"/>
          <a:stretch/>
        </p:blipFill>
        <p:spPr bwMode="auto">
          <a:xfrm>
            <a:off x="4511040" y="3108959"/>
            <a:ext cx="249936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3048000"/>
            <a:ext cx="1524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5DABA9"/>
                </a:solidFill>
              </a:rPr>
              <a:t>Aruba??</a:t>
            </a:r>
            <a:endParaRPr lang="en-US" sz="2400" dirty="0">
              <a:solidFill>
                <a:srgbClr val="5DABA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447800" y="1143000"/>
            <a:ext cx="762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9144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/>
              <a:t>Selection of an Unwise (“Safer?”) </a:t>
            </a:r>
            <a:br>
              <a:rPr lang="en-US" sz="3200" dirty="0" smtClean="0"/>
            </a:br>
            <a:r>
              <a:rPr lang="en-US" sz="3200" dirty="0" smtClean="0"/>
              <a:t>Treatment Option</a:t>
            </a:r>
            <a:endParaRPr lang="en-US" sz="3200" dirty="0"/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1459548"/>
            <a:ext cx="25908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-1" r="2353" b="4412"/>
          <a:stretch/>
        </p:blipFill>
        <p:spPr bwMode="auto">
          <a:xfrm>
            <a:off x="3038475" y="1402398"/>
            <a:ext cx="37338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4062096"/>
            <a:ext cx="3105150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" y="3912871"/>
            <a:ext cx="2514600" cy="24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2" name="Picture 6" descr="C:\Users\hbatjer\AppData\Local\Temp\photo 2.PNG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4" y="2072640"/>
            <a:ext cx="2414298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2" descr="F:\Batjer cases\CR\CTArecons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28600"/>
            <a:ext cx="5867400" cy="61321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2" descr="F:\Batjer cases\CR\MRCISSpre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5960" y="198120"/>
            <a:ext cx="5105400" cy="628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Hippocrates of Cos</a:t>
            </a:r>
            <a:br>
              <a:rPr lang="en-US" dirty="0" smtClean="0"/>
            </a:b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Century BC</a:t>
            </a:r>
            <a:endParaRPr lang="en-US" dirty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5181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2" descr="F:\Batjer cases\CR\MRCISSpre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7640"/>
            <a:ext cx="5105400" cy="62858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2" descr="F:\Batjer cases\CR\MRContAxpre1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7"/>
          <a:stretch/>
        </p:blipFill>
        <p:spPr>
          <a:xfrm>
            <a:off x="2133600" y="228600"/>
            <a:ext cx="4883985" cy="624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2" descr="F:\Batjer cases\CR\XANeckAPpre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990600"/>
            <a:ext cx="4419600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441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2" descr="F:\Batjer cases\CR\XAOblqpre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62000"/>
            <a:ext cx="4740251" cy="47402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358261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B.B.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73 </a:t>
            </a:r>
            <a:r>
              <a:rPr lang="en-US" dirty="0" err="1" smtClean="0"/>
              <a:t>yo</a:t>
            </a:r>
            <a:r>
              <a:rPr lang="en-US" dirty="0" smtClean="0"/>
              <a:t> F</a:t>
            </a:r>
          </a:p>
          <a:p>
            <a:pPr>
              <a:defRPr/>
            </a:pPr>
            <a:r>
              <a:rPr lang="en-US" dirty="0" smtClean="0"/>
              <a:t>PMH: RHF, PVD, CAD, CABG, HTN, </a:t>
            </a:r>
            <a:r>
              <a:rPr lang="en-US" dirty="0" err="1" smtClean="0"/>
              <a:t>aFib</a:t>
            </a:r>
            <a:r>
              <a:rPr lang="en-US" dirty="0" smtClean="0"/>
              <a:t>, COPD, Colon cancer s/p resection</a:t>
            </a:r>
          </a:p>
          <a:p>
            <a:pPr>
              <a:defRPr/>
            </a:pPr>
            <a:r>
              <a:rPr lang="en-US" dirty="0" smtClean="0"/>
              <a:t>Left M1/M2 aneurysm rupture s/p stent coiling in 2008</a:t>
            </a:r>
          </a:p>
          <a:p>
            <a:pPr lvl="1">
              <a:defRPr/>
            </a:pPr>
            <a:r>
              <a:rPr lang="en-US" sz="2800" dirty="0" smtClean="0"/>
              <a:t>Recanalization</a:t>
            </a:r>
          </a:p>
          <a:p>
            <a:pPr lvl="1">
              <a:defRPr/>
            </a:pPr>
            <a:r>
              <a:rPr lang="en-US" sz="2800" dirty="0" smtClean="0"/>
              <a:t>Now presents with stroke with expressive aphasia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3" descr="Screen Shot 2012-12-28 at 12.13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489"/>
            <a:ext cx="5867400" cy="634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3" descr="Screen Shot 2012-12-28 at 12.19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3" descr="Screen Shot 2012-12-28 at 12.22.09 PM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" t="9322" r="12758" b="3950"/>
          <a:stretch/>
        </p:blipFill>
        <p:spPr>
          <a:xfrm>
            <a:off x="4724400" y="959551"/>
            <a:ext cx="3931920" cy="45674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Screen Shot 2012-12-28 at 12.20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0953" r="9207" b="-805"/>
          <a:stretch/>
        </p:blipFill>
        <p:spPr bwMode="auto">
          <a:xfrm>
            <a:off x="457200" y="959552"/>
            <a:ext cx="4379410" cy="4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3" descr="photo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79"/>
          <a:stretch/>
        </p:blipFill>
        <p:spPr bwMode="auto">
          <a:xfrm>
            <a:off x="1905000" y="62142"/>
            <a:ext cx="5288280" cy="641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MF, 59Y/O Woman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600" dirty="0" smtClean="0"/>
              <a:t>Stent/ coiled R SCA in 2007</a:t>
            </a:r>
          </a:p>
          <a:p>
            <a:pPr>
              <a:defRPr/>
            </a:pPr>
            <a:r>
              <a:rPr lang="en-US" sz="2600" dirty="0" smtClean="0"/>
              <a:t>11/20/2011 </a:t>
            </a:r>
            <a:r>
              <a:rPr lang="en-US" sz="2600" dirty="0" err="1" smtClean="0"/>
              <a:t>SAH,stent</a:t>
            </a:r>
            <a:r>
              <a:rPr lang="en-US" sz="2600" dirty="0" smtClean="0"/>
              <a:t>- coiling of L P1/P2 An</a:t>
            </a:r>
          </a:p>
          <a:p>
            <a:pPr>
              <a:defRPr/>
            </a:pPr>
            <a:endParaRPr lang="en-US" sz="2600" dirty="0" smtClean="0"/>
          </a:p>
          <a:p>
            <a:pPr>
              <a:defRPr/>
            </a:pPr>
            <a:r>
              <a:rPr lang="en-US" sz="2600" dirty="0" smtClean="0"/>
              <a:t>5/1/2013 - HA, slurred speech, R hemiparesis, L CN III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" t="2222" r="1713" b="3222"/>
          <a:stretch/>
        </p:blipFill>
        <p:spPr>
          <a:xfrm>
            <a:off x="2225040" y="150051"/>
            <a:ext cx="4480560" cy="625074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6858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11/25/2011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752600" y="838200"/>
            <a:ext cx="5640133" cy="5631180"/>
            <a:chOff x="2118662" y="914400"/>
            <a:chExt cx="5640133" cy="5631180"/>
          </a:xfrm>
        </p:grpSpPr>
        <p:pic>
          <p:nvPicPr>
            <p:cNvPr id="8192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35"/>
            <a:stretch/>
          </p:blipFill>
          <p:spPr bwMode="auto">
            <a:xfrm>
              <a:off x="2118662" y="914400"/>
              <a:ext cx="5640133" cy="563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118662" y="914400"/>
              <a:ext cx="1462738" cy="5334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11/25/11</a:t>
            </a:r>
            <a:endParaRPr lang="en-US" dirty="0"/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5/1/2013</a:t>
            </a:r>
            <a:endParaRPr lang="en-US" dirty="0"/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5/1/2013</a:t>
            </a:r>
            <a:endParaRPr lang="en-US" dirty="0"/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K.P. - Radiosurgery 8 Y Prior</a:t>
            </a:r>
          </a:p>
        </p:txBody>
      </p:sp>
      <p:pic>
        <p:nvPicPr>
          <p:cNvPr id="86019" name="Content Placeholder 5" descr="Kathleen price - MR Ax Flair 1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" t="7857" r="12486" b="4715"/>
          <a:stretch/>
        </p:blipFill>
        <p:spPr>
          <a:xfrm>
            <a:off x="457200" y="1133212"/>
            <a:ext cx="4003602" cy="4939928"/>
          </a:xfrm>
        </p:spPr>
      </p:pic>
      <p:pic>
        <p:nvPicPr>
          <p:cNvPr id="86020" name="Content Placeholder 6" descr="Kathleen price - MR Ax Flair 14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6891" r="17429" b="5070"/>
          <a:stretch/>
        </p:blipFill>
        <p:spPr>
          <a:xfrm>
            <a:off x="4495800" y="1133586"/>
            <a:ext cx="4084320" cy="4933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K.P.</a:t>
            </a:r>
          </a:p>
        </p:txBody>
      </p:sp>
      <p:pic>
        <p:nvPicPr>
          <p:cNvPr id="87043" name="Content Placeholder 3" descr="Kathleen Price - Angio RVA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"/>
          <a:stretch/>
        </p:blipFill>
        <p:spPr>
          <a:xfrm>
            <a:off x="1607796" y="685800"/>
            <a:ext cx="5936004" cy="579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2192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Forcing Medical Management </a:t>
            </a:r>
            <a:br>
              <a:rPr lang="en-US" dirty="0" smtClean="0"/>
            </a:br>
            <a:r>
              <a:rPr lang="en-US" dirty="0" smtClean="0"/>
              <a:t>to Avoid Surgery</a:t>
            </a:r>
            <a:endParaRPr lang="en-US" dirty="0"/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95450"/>
            <a:ext cx="717232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2" descr="C:\WINDOWS\Desktop\BADER FIRST SCAN 1.11\BADER FIRST SCAN 1.11.2002\DSC02532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94"/>
          <a:stretch/>
        </p:blipFill>
        <p:spPr>
          <a:xfrm>
            <a:off x="4876800" y="975360"/>
            <a:ext cx="4089797" cy="5262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29"/>
          <a:stretch/>
        </p:blipFill>
        <p:spPr bwMode="auto">
          <a:xfrm>
            <a:off x="213360" y="973109"/>
            <a:ext cx="4587240" cy="526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Rease Wm - AVM 11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" y="982550"/>
            <a:ext cx="4452961" cy="548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2" descr="Rease Wm - AVM 1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357977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Rease Wm - AVM 0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68580"/>
            <a:ext cx="6521896" cy="640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2286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/>
              <a:t>Newer Versions</a:t>
            </a:r>
            <a:br>
              <a:rPr lang="en-US" sz="3200" dirty="0" smtClean="0"/>
            </a:br>
            <a:r>
              <a:rPr lang="en-US" sz="2800" b="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“I will prescribe regimens for the good of my patients according to my ability and my </a:t>
            </a:r>
            <a:r>
              <a:rPr lang="en-US" sz="2800" b="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judgement</a:t>
            </a:r>
            <a:r>
              <a:rPr lang="en-US" sz="2800" b="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sz="2800" dirty="0" smtClean="0">
                <a:solidFill>
                  <a:srgbClr val="F47308"/>
                </a:solidFill>
              </a:rPr>
              <a:t>never do harm to anyone….”</a:t>
            </a:r>
            <a:endParaRPr lang="en-US" sz="2800" dirty="0">
              <a:solidFill>
                <a:srgbClr val="F47308"/>
              </a:solidFill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67000"/>
            <a:ext cx="616022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7" descr="ser002img00023.jpg                                             0003C94CHD                             C3CE5F85: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5333" r="8889"/>
          <a:stretch/>
        </p:blipFill>
        <p:spPr>
          <a:xfrm>
            <a:off x="45721" y="914400"/>
            <a:ext cx="3166414" cy="4038600"/>
          </a:xfrm>
        </p:spPr>
      </p:pic>
      <p:pic>
        <p:nvPicPr>
          <p:cNvPr id="114691" name="Picture 8" descr="ser002img00025.jpg                                             0003C94CHD                             C3CE5F85: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6" t="7391" r="13478" b="1"/>
          <a:stretch/>
        </p:blipFill>
        <p:spPr>
          <a:xfrm>
            <a:off x="3246121" y="914398"/>
            <a:ext cx="2995770" cy="4038601"/>
          </a:xfrm>
        </p:spPr>
      </p:pic>
      <p:pic>
        <p:nvPicPr>
          <p:cNvPr id="114692" name="Picture 9" descr="ser002img00027.jpg                                             0003C94CHD                             C3CE5F85: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5333" r="12000"/>
          <a:stretch/>
        </p:blipFill>
        <p:spPr>
          <a:xfrm>
            <a:off x="6280955" y="914398"/>
            <a:ext cx="2863045" cy="4038601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Avoiding High Risk Patients</a:t>
            </a:r>
            <a:endParaRPr lang="en-US" dirty="0"/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720" y="1000554"/>
            <a:ext cx="4257322" cy="305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1" y="1023414"/>
            <a:ext cx="3448050" cy="545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720" y="4177498"/>
            <a:ext cx="4098330" cy="230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Spinal Deformity</a:t>
            </a:r>
            <a:endParaRPr lang="en-US" dirty="0"/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262117" cy="330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572000" cy="330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066800"/>
          </a:xfrm>
        </p:spPr>
        <p:txBody>
          <a:bodyPr/>
          <a:lstStyle/>
          <a:p>
            <a:pPr algn="ctr"/>
            <a:r>
              <a:rPr lang="en-US" dirty="0" smtClean="0"/>
              <a:t>High Risk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17681"/>
            <a:ext cx="8686800" cy="42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77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0" y="1143000"/>
            <a:ext cx="8976360" cy="4331026"/>
            <a:chOff x="76200" y="1562100"/>
            <a:chExt cx="8976360" cy="4331026"/>
          </a:xfrm>
        </p:grpSpPr>
        <p:pic>
          <p:nvPicPr>
            <p:cNvPr id="9523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09"/>
            <a:stretch/>
          </p:blipFill>
          <p:spPr bwMode="auto">
            <a:xfrm>
              <a:off x="76200" y="1562100"/>
              <a:ext cx="4467665" cy="4326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23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58"/>
            <a:stretch/>
          </p:blipFill>
          <p:spPr bwMode="auto">
            <a:xfrm>
              <a:off x="4572000" y="1729740"/>
              <a:ext cx="4480560" cy="4163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6200" y="1562100"/>
              <a:ext cx="1981200" cy="198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CT 12-13-12 Ax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/>
          <a:stretch>
            <a:fillRect/>
          </a:stretch>
        </p:blipFill>
        <p:spPr bwMode="auto">
          <a:xfrm>
            <a:off x="295116" y="1371600"/>
            <a:ext cx="2895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2" descr="MR 12-13-12 GRE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5072" r="11031" b="8044"/>
          <a:stretch/>
        </p:blipFill>
        <p:spPr bwMode="auto">
          <a:xfrm>
            <a:off x="3225800" y="1374140"/>
            <a:ext cx="2884488" cy="304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3" descr="DSA 12-14-12 AP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r="15968" b="15300"/>
          <a:stretch>
            <a:fillRect/>
          </a:stretch>
        </p:blipFill>
        <p:spPr bwMode="auto">
          <a:xfrm>
            <a:off x="6162516" y="1168400"/>
            <a:ext cx="26797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Box 5"/>
          <p:cNvSpPr txBox="1">
            <a:spLocks noChangeArrowheads="1"/>
          </p:cNvSpPr>
          <p:nvPr/>
        </p:nvSpPr>
        <p:spPr bwMode="auto">
          <a:xfrm>
            <a:off x="4191000" y="4655819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12/13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T 12-17-12 Ax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t="8163" r="10923"/>
          <a:stretch/>
        </p:blipFill>
        <p:spPr bwMode="auto">
          <a:xfrm>
            <a:off x="228600" y="1143000"/>
            <a:ext cx="290322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CT 12-19-12 Ax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t="6123" r="18078" b="2023"/>
          <a:stretch/>
        </p:blipFill>
        <p:spPr bwMode="auto">
          <a:xfrm>
            <a:off x="3131820" y="1143000"/>
            <a:ext cx="280416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CT 12-21-12 Ax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10000" r="11540" b="1"/>
          <a:stretch/>
        </p:blipFill>
        <p:spPr bwMode="auto">
          <a:xfrm>
            <a:off x="5935980" y="1143000"/>
            <a:ext cx="307308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Box 5"/>
          <p:cNvSpPr txBox="1">
            <a:spLocks noChangeArrowheads="1"/>
          </p:cNvSpPr>
          <p:nvPr/>
        </p:nvSpPr>
        <p:spPr bwMode="auto">
          <a:xfrm>
            <a:off x="1103312" y="4724400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12/17</a:t>
            </a:r>
          </a:p>
        </p:txBody>
      </p:sp>
      <p:sp>
        <p:nvSpPr>
          <p:cNvPr id="97286" name="TextBox 6"/>
          <p:cNvSpPr txBox="1">
            <a:spLocks noChangeArrowheads="1"/>
          </p:cNvSpPr>
          <p:nvPr/>
        </p:nvSpPr>
        <p:spPr bwMode="auto">
          <a:xfrm>
            <a:off x="4038600" y="4724400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12/19</a:t>
            </a:r>
          </a:p>
        </p:txBody>
      </p:sp>
      <p:sp>
        <p:nvSpPr>
          <p:cNvPr id="97287" name="TextBox 7"/>
          <p:cNvSpPr txBox="1">
            <a:spLocks noChangeArrowheads="1"/>
          </p:cNvSpPr>
          <p:nvPr/>
        </p:nvSpPr>
        <p:spPr bwMode="auto">
          <a:xfrm>
            <a:off x="7046912" y="4724400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12/21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152400"/>
            <a:ext cx="8686800" cy="9906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200" b="1" kern="1200">
                <a:solidFill>
                  <a:srgbClr val="5EAA9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5DABA9"/>
                </a:solidFill>
              </a:rPr>
              <a:t>High Risk</a:t>
            </a:r>
            <a:endParaRPr lang="en-US" sz="3600" dirty="0">
              <a:solidFill>
                <a:srgbClr val="5DABA9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MR 12-13-12 GR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6671" r="11725" b="7563"/>
          <a:stretch/>
        </p:blipFill>
        <p:spPr bwMode="auto">
          <a:xfrm>
            <a:off x="121921" y="1143475"/>
            <a:ext cx="2865120" cy="320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 descr="MR 12-20-12 GRE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6284" r="12236" b="12910"/>
          <a:stretch/>
        </p:blipFill>
        <p:spPr bwMode="auto">
          <a:xfrm>
            <a:off x="2987041" y="1143475"/>
            <a:ext cx="2990532" cy="320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 descr="MR 1-03-13 GR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r="10069"/>
          <a:stretch>
            <a:fillRect/>
          </a:stretch>
        </p:blipFill>
        <p:spPr bwMode="auto">
          <a:xfrm>
            <a:off x="5977573" y="1143475"/>
            <a:ext cx="3124200" cy="320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Box 5"/>
          <p:cNvSpPr txBox="1">
            <a:spLocks noChangeArrowheads="1"/>
          </p:cNvSpPr>
          <p:nvPr/>
        </p:nvSpPr>
        <p:spPr bwMode="auto">
          <a:xfrm>
            <a:off x="1077437" y="4493418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12/13</a:t>
            </a:r>
          </a:p>
        </p:txBody>
      </p:sp>
      <p:sp>
        <p:nvSpPr>
          <p:cNvPr id="98310" name="TextBox 6"/>
          <p:cNvSpPr txBox="1">
            <a:spLocks noChangeArrowheads="1"/>
          </p:cNvSpPr>
          <p:nvPr/>
        </p:nvSpPr>
        <p:spPr bwMode="auto">
          <a:xfrm>
            <a:off x="4005263" y="4493418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12/20</a:t>
            </a:r>
          </a:p>
        </p:txBody>
      </p:sp>
      <p:sp>
        <p:nvSpPr>
          <p:cNvPr id="98311" name="TextBox 7"/>
          <p:cNvSpPr txBox="1">
            <a:spLocks noChangeArrowheads="1"/>
          </p:cNvSpPr>
          <p:nvPr/>
        </p:nvSpPr>
        <p:spPr bwMode="auto">
          <a:xfrm>
            <a:off x="7147560" y="4493418"/>
            <a:ext cx="784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1/03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MR 1-03-13 SAG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r="5000"/>
          <a:stretch/>
        </p:blipFill>
        <p:spPr bwMode="auto">
          <a:xfrm>
            <a:off x="1371600" y="3313974"/>
            <a:ext cx="3209276" cy="315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2" descr="MR 1-10-13 SAG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/>
          <a:stretch/>
        </p:blipFill>
        <p:spPr bwMode="auto">
          <a:xfrm>
            <a:off x="4569925" y="3313974"/>
            <a:ext cx="3293731" cy="315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3" descr="CT 12-21-12 Ax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12611" r="11279" b="5457"/>
          <a:stretch/>
        </p:blipFill>
        <p:spPr bwMode="auto">
          <a:xfrm>
            <a:off x="1371600" y="172749"/>
            <a:ext cx="3250937" cy="321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4" descr="CT 1-10-13 Ax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1850" r="6779" b="4258"/>
          <a:stretch/>
        </p:blipFill>
        <p:spPr bwMode="auto">
          <a:xfrm>
            <a:off x="4595581" y="172750"/>
            <a:ext cx="3268076" cy="321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1" descr="MR 2006 COR T1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8824"/>
          <a:stretch/>
        </p:blipFill>
        <p:spPr bwMode="auto">
          <a:xfrm>
            <a:off x="1881725" y="609600"/>
            <a:ext cx="2613996" cy="317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2" descr="MR 2006 AX T1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r="8790"/>
          <a:stretch/>
        </p:blipFill>
        <p:spPr bwMode="auto">
          <a:xfrm>
            <a:off x="4571999" y="609600"/>
            <a:ext cx="2623333" cy="317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3" descr="DSA 2007 LAT LIC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30808"/>
            <a:ext cx="2623332" cy="262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4" descr="DSA 2007 AP LIC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725" y="3840144"/>
            <a:ext cx="2613996" cy="261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pitchFamily="34" charset="-128"/>
              </a:rPr>
              <a:t>2007 </a:t>
            </a:r>
            <a:r>
              <a:rPr lang="en-US" sz="3200" dirty="0" smtClean="0">
                <a:latin typeface="Arial" charset="0"/>
                <a:ea typeface="ＭＳ Ｐゴシック" pitchFamily="34" charset="-128"/>
              </a:rPr>
              <a:t>Non-Operative Rx- GK</a:t>
            </a:r>
            <a:endParaRPr lang="en-US" sz="3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 smtClean="0"/>
              <a:t>Hippocratic Oath OUT of DATE??</a:t>
            </a:r>
            <a:endParaRPr lang="en-US" b="1" dirty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1066800"/>
            <a:ext cx="43910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4267200" cy="359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58578"/>
            <a:ext cx="4267200" cy="226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1" descr="MR 9-2008 AX FLAIR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6" r="14894"/>
          <a:stretch/>
        </p:blipFill>
        <p:spPr bwMode="auto">
          <a:xfrm>
            <a:off x="76200" y="1199677"/>
            <a:ext cx="2819400" cy="411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2" descr="CT 1-2009 AX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t="6842" r="18377" b="3073"/>
          <a:stretch/>
        </p:blipFill>
        <p:spPr bwMode="auto">
          <a:xfrm>
            <a:off x="2895600" y="1199677"/>
            <a:ext cx="3009841" cy="410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3" descr="CT 1-2009 AX 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t="9550" r="18677" b="3699"/>
          <a:stretch/>
        </p:blipFill>
        <p:spPr bwMode="auto">
          <a:xfrm>
            <a:off x="5889792" y="1200813"/>
            <a:ext cx="3152124" cy="410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cxnSpLocks noChangeAspect="1"/>
          </p:cNvCxnSpPr>
          <p:nvPr/>
        </p:nvCxnSpPr>
        <p:spPr bwMode="auto">
          <a:xfrm flipH="1">
            <a:off x="4648200" y="1752600"/>
            <a:ext cx="522288" cy="9144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Aspect="1"/>
          </p:cNvCxnSpPr>
          <p:nvPr/>
        </p:nvCxnSpPr>
        <p:spPr bwMode="auto">
          <a:xfrm flipH="1">
            <a:off x="7863840" y="1630680"/>
            <a:ext cx="522288" cy="9144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Aspect="1"/>
          </p:cNvCxnSpPr>
          <p:nvPr/>
        </p:nvCxnSpPr>
        <p:spPr bwMode="auto">
          <a:xfrm flipH="1">
            <a:off x="1920240" y="2181225"/>
            <a:ext cx="381000" cy="66675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Aspect="1"/>
          </p:cNvCxnSpPr>
          <p:nvPr/>
        </p:nvCxnSpPr>
        <p:spPr bwMode="auto">
          <a:xfrm flipV="1">
            <a:off x="1577975" y="3962400"/>
            <a:ext cx="327025" cy="5715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pPr algn="ctr"/>
            <a:r>
              <a:rPr lang="en-US" sz="3200" dirty="0">
                <a:latin typeface="Arial" charset="0"/>
                <a:ea typeface="ＭＳ Ｐゴシック" pitchFamily="34" charset="-128"/>
              </a:rPr>
              <a:t>2008-2009 FLAIR and </a:t>
            </a:r>
            <a:r>
              <a:rPr lang="en-US" sz="3200" dirty="0" smtClean="0">
                <a:latin typeface="Arial" charset="0"/>
                <a:ea typeface="ＭＳ Ｐゴシック" pitchFamily="34" charset="-128"/>
              </a:rPr>
              <a:t>Small Hemorrhage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1" descr="CT 3-2010 AX 1 posto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7568" r="6486" b="4324"/>
          <a:stretch/>
        </p:blipFill>
        <p:spPr bwMode="auto">
          <a:xfrm>
            <a:off x="4658775" y="811607"/>
            <a:ext cx="2606040" cy="288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2" descr="DSA 12-2009 AP LIC 1 pre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17" y="838200"/>
            <a:ext cx="2836506" cy="283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3" descr="DSA 6-2010 ROT VERT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58" y="3731778"/>
            <a:ext cx="2747865" cy="274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4" descr="DSA 6-2010 ROT VERT 1 pos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775" y="3731777"/>
            <a:ext cx="2747865" cy="274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6096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pitchFamily="34" charset="-128"/>
              </a:rPr>
              <a:t>3-6/2010 Aneurysm Clip and </a:t>
            </a:r>
            <a:r>
              <a:rPr lang="en-US" sz="3200" dirty="0" smtClean="0">
                <a:latin typeface="Arial" charset="0"/>
                <a:ea typeface="ＭＳ Ｐゴシック" pitchFamily="34" charset="-128"/>
              </a:rPr>
              <a:t>Coil</a:t>
            </a:r>
            <a:endParaRPr lang="en-US" sz="3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 descr="DSA 9-2010 AP LIC 1 p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/>
          <a:stretch/>
        </p:blipFill>
        <p:spPr bwMode="auto">
          <a:xfrm>
            <a:off x="228600" y="1066799"/>
            <a:ext cx="2778966" cy="354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2" descr="DSA 9-2010 AP LIC 1 pos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r="11282"/>
          <a:stretch/>
        </p:blipFill>
        <p:spPr bwMode="auto">
          <a:xfrm>
            <a:off x="3051550" y="1066798"/>
            <a:ext cx="3015704" cy="354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3" descr="DSA 6-2011 AP LIC 1 pos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4"/>
          <a:stretch/>
        </p:blipFill>
        <p:spPr bwMode="auto">
          <a:xfrm>
            <a:off x="6096000" y="1066799"/>
            <a:ext cx="2743200" cy="354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TextBox 6"/>
          <p:cNvSpPr txBox="1">
            <a:spLocks noChangeArrowheads="1"/>
          </p:cNvSpPr>
          <p:nvPr/>
        </p:nvSpPr>
        <p:spPr bwMode="auto">
          <a:xfrm>
            <a:off x="772739" y="4652963"/>
            <a:ext cx="1690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Pre 9/2010</a:t>
            </a:r>
          </a:p>
        </p:txBody>
      </p:sp>
      <p:sp>
        <p:nvSpPr>
          <p:cNvPr id="107527" name="TextBox 6"/>
          <p:cNvSpPr txBox="1">
            <a:spLocks noChangeArrowheads="1"/>
          </p:cNvSpPr>
          <p:nvPr/>
        </p:nvSpPr>
        <p:spPr bwMode="auto">
          <a:xfrm>
            <a:off x="3645795" y="4652963"/>
            <a:ext cx="1827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Post 9/2010</a:t>
            </a:r>
          </a:p>
        </p:txBody>
      </p:sp>
      <p:sp>
        <p:nvSpPr>
          <p:cNvPr id="107528" name="TextBox 6"/>
          <p:cNvSpPr txBox="1">
            <a:spLocks noChangeArrowheads="1"/>
          </p:cNvSpPr>
          <p:nvPr/>
        </p:nvSpPr>
        <p:spPr bwMode="auto">
          <a:xfrm>
            <a:off x="6565106" y="4652963"/>
            <a:ext cx="1804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Post 6/2011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pitchFamily="34" charset="-128"/>
              </a:rPr>
              <a:t>Endovascular 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Embolization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 descr="CT 6-2011 AX 1 post embo hemorrha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3" t="5556" r="8693" b="5556"/>
          <a:stretch/>
        </p:blipFill>
        <p:spPr bwMode="auto">
          <a:xfrm>
            <a:off x="228600" y="1066799"/>
            <a:ext cx="2819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2" descr="CT 10-2012 AX 1 hemorrh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r="12038"/>
          <a:stretch>
            <a:fillRect/>
          </a:stretch>
        </p:blipFill>
        <p:spPr bwMode="auto">
          <a:xfrm>
            <a:off x="3191510" y="1066799"/>
            <a:ext cx="28082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3" descr="CT 10-2012 AX 2 hemorrha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5" t="2041" r="13481"/>
          <a:stretch/>
        </p:blipFill>
        <p:spPr bwMode="auto">
          <a:xfrm>
            <a:off x="6172200" y="1066799"/>
            <a:ext cx="27384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TextBox 6"/>
          <p:cNvSpPr txBox="1">
            <a:spLocks noChangeArrowheads="1"/>
          </p:cNvSpPr>
          <p:nvPr/>
        </p:nvSpPr>
        <p:spPr bwMode="auto">
          <a:xfrm>
            <a:off x="1086643" y="4800599"/>
            <a:ext cx="1103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6/2011</a:t>
            </a:r>
          </a:p>
        </p:txBody>
      </p:sp>
      <p:sp>
        <p:nvSpPr>
          <p:cNvPr id="108551" name="TextBox 6"/>
          <p:cNvSpPr txBox="1">
            <a:spLocks noChangeArrowheads="1"/>
          </p:cNvSpPr>
          <p:nvPr/>
        </p:nvSpPr>
        <p:spPr bwMode="auto">
          <a:xfrm>
            <a:off x="3947160" y="4800598"/>
            <a:ext cx="1296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10/2012</a:t>
            </a:r>
          </a:p>
        </p:txBody>
      </p:sp>
      <p:sp>
        <p:nvSpPr>
          <p:cNvPr id="108552" name="TextBox 6"/>
          <p:cNvSpPr txBox="1">
            <a:spLocks noChangeArrowheads="1"/>
          </p:cNvSpPr>
          <p:nvPr/>
        </p:nvSpPr>
        <p:spPr bwMode="auto">
          <a:xfrm>
            <a:off x="6892925" y="4800599"/>
            <a:ext cx="1296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10/2012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charset="0"/>
                <a:ea typeface="ＭＳ Ｐゴシック" pitchFamily="34" charset="-128"/>
              </a:rPr>
              <a:t>Post 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Embolization Hemorrhages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 descr="CT 11-9-2012 AX 1 hemorrh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1" t="8855" r="7465" b="14178"/>
          <a:stretch>
            <a:fillRect/>
          </a:stretch>
        </p:blipFill>
        <p:spPr bwMode="auto">
          <a:xfrm>
            <a:off x="2514600" y="1371598"/>
            <a:ext cx="4171225" cy="495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pitchFamily="34" charset="-128"/>
              </a:rPr>
              <a:t>Large </a:t>
            </a:r>
            <a:r>
              <a:rPr lang="en-US" sz="3200" dirty="0" smtClean="0">
                <a:latin typeface="Arial" charset="0"/>
                <a:ea typeface="ＭＳ Ｐゴシック" pitchFamily="34" charset="-128"/>
              </a:rPr>
              <a:t>Hemorrhage Leading </a:t>
            </a:r>
            <a:r>
              <a:rPr lang="en-US" sz="3200" dirty="0">
                <a:latin typeface="Arial" charset="0"/>
                <a:ea typeface="ＭＳ Ｐゴシック" pitchFamily="34" charset="-128"/>
              </a:rPr>
              <a:t>to </a:t>
            </a:r>
            <a:r>
              <a:rPr lang="en-US" sz="3200" dirty="0" smtClean="0">
                <a:latin typeface="Arial" charset="0"/>
                <a:ea typeface="ＭＳ Ｐゴシック" pitchFamily="34" charset="-128"/>
              </a:rPr>
              <a:t>Decompression 11/2012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 descr="DSA 12-6-2012 AP LIC 1 po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r="-8484"/>
          <a:stretch/>
        </p:blipFill>
        <p:spPr bwMode="auto">
          <a:xfrm>
            <a:off x="685800" y="914399"/>
            <a:ext cx="4127661" cy="555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2" descr="DSA 12-12-2012 AP LIC 1 pos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/>
          <a:stretch/>
        </p:blipFill>
        <p:spPr bwMode="auto">
          <a:xfrm>
            <a:off x="4450080" y="914399"/>
            <a:ext cx="3992880" cy="555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pitchFamily="34" charset="-128"/>
              </a:rPr>
              <a:t>Surgical Resection 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12/2012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 descr="CT 1-11-2013 AX 1 pos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6015" r="16347" b="5191"/>
          <a:stretch>
            <a:fillRect/>
          </a:stretch>
        </p:blipFill>
        <p:spPr bwMode="auto">
          <a:xfrm>
            <a:off x="2255520" y="888253"/>
            <a:ext cx="4617720" cy="556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pitchFamily="34" charset="-128"/>
              </a:rPr>
              <a:t>Post </a:t>
            </a:r>
            <a:r>
              <a:rPr lang="en-US" sz="3200" dirty="0" smtClean="0">
                <a:latin typeface="Arial" charset="0"/>
                <a:ea typeface="ＭＳ Ｐゴシック" pitchFamily="34" charset="-128"/>
              </a:rPr>
              <a:t>Shunting </a:t>
            </a:r>
            <a:r>
              <a:rPr lang="en-US" sz="3200" dirty="0">
                <a:latin typeface="Arial" charset="0"/>
                <a:ea typeface="ＭＳ Ｐゴシック" pitchFamily="34" charset="-128"/>
              </a:rPr>
              <a:t>and </a:t>
            </a:r>
            <a:r>
              <a:rPr lang="en-US" sz="3200" dirty="0" err="1" smtClean="0">
                <a:latin typeface="Arial" charset="0"/>
                <a:ea typeface="ＭＳ Ｐゴシック" pitchFamily="34" charset="-128"/>
              </a:rPr>
              <a:t>Cranioplasty</a:t>
            </a:r>
            <a:r>
              <a:rPr lang="en-US" sz="3200" dirty="0" smtClean="0">
                <a:latin typeface="Arial" charset="0"/>
                <a:ea typeface="ＭＳ Ｐゴシック" pitchFamily="34" charset="-128"/>
              </a:rPr>
              <a:t> 1/2013-</a:t>
            </a:r>
            <a:br>
              <a:rPr lang="en-US" sz="3200" dirty="0" smtClean="0">
                <a:latin typeface="Arial" charset="0"/>
                <a:ea typeface="ＭＳ Ｐゴシック" pitchFamily="34" charset="-128"/>
              </a:rPr>
            </a:br>
            <a:r>
              <a:rPr lang="en-US" sz="3200" dirty="0" smtClean="0">
                <a:latin typeface="Arial" charset="0"/>
                <a:ea typeface="ＭＳ Ｐゴシック" pitchFamily="34" charset="-128"/>
              </a:rPr>
              <a:t>Disabled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1" descr="MR 12-2-2012 T2 SA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r="27431"/>
          <a:stretch>
            <a:fillRect/>
          </a:stretch>
        </p:blipFill>
        <p:spPr bwMode="auto">
          <a:xfrm>
            <a:off x="1031875" y="1600200"/>
            <a:ext cx="25828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2" descr="MR 12-2-2012 T1 SA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5" r="30556"/>
          <a:stretch>
            <a:fillRect/>
          </a:stretch>
        </p:blipFill>
        <p:spPr bwMode="auto">
          <a:xfrm>
            <a:off x="3394075" y="1600200"/>
            <a:ext cx="2413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3" descr="MR 12-2-2012 STIR SA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r="28127"/>
          <a:stretch>
            <a:fillRect/>
          </a:stretch>
        </p:blipFill>
        <p:spPr bwMode="auto">
          <a:xfrm>
            <a:off x="5832475" y="1600200"/>
            <a:ext cx="23558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TextBox 4"/>
          <p:cNvSpPr txBox="1">
            <a:spLocks noChangeArrowheads="1"/>
          </p:cNvSpPr>
          <p:nvPr/>
        </p:nvSpPr>
        <p:spPr bwMode="auto">
          <a:xfrm>
            <a:off x="5105400" y="4572000"/>
            <a:ext cx="544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latin typeface="Arial" charset="0"/>
                <a:ea typeface="ＭＳ Ｐゴシック" pitchFamily="34" charset="-128"/>
              </a:rPr>
              <a:t>T1</a:t>
            </a:r>
          </a:p>
        </p:txBody>
      </p:sp>
      <p:sp>
        <p:nvSpPr>
          <p:cNvPr id="117767" name="TextBox 5"/>
          <p:cNvSpPr txBox="1">
            <a:spLocks noChangeArrowheads="1"/>
          </p:cNvSpPr>
          <p:nvPr/>
        </p:nvSpPr>
        <p:spPr bwMode="auto">
          <a:xfrm>
            <a:off x="2743200" y="4572000"/>
            <a:ext cx="544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latin typeface="Arial" charset="0"/>
                <a:ea typeface="ＭＳ Ｐゴシック" pitchFamily="34" charset="-128"/>
              </a:rPr>
              <a:t>T2</a:t>
            </a:r>
          </a:p>
        </p:txBody>
      </p:sp>
      <p:sp>
        <p:nvSpPr>
          <p:cNvPr id="117768" name="TextBox 6"/>
          <p:cNvSpPr txBox="1">
            <a:spLocks noChangeArrowheads="1"/>
          </p:cNvSpPr>
          <p:nvPr/>
        </p:nvSpPr>
        <p:spPr bwMode="auto">
          <a:xfrm>
            <a:off x="7010400" y="4572000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latin typeface="Arial" charset="0"/>
                <a:ea typeface="ＭＳ Ｐゴシック" pitchFamily="34" charset="-128"/>
              </a:rPr>
              <a:t>STIR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latin typeface="Arial" charset="0"/>
                <a:ea typeface="ＭＳ Ｐゴシック" pitchFamily="34" charset="-128"/>
              </a:rPr>
              <a:t>MR Thoracic 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Spine 12/1/2012-</a:t>
            </a:r>
            <a:br>
              <a:rPr lang="en-US" sz="2800" dirty="0" smtClean="0">
                <a:latin typeface="Arial" charset="0"/>
                <a:ea typeface="ＭＳ Ｐゴシック" pitchFamily="34" charset="-128"/>
              </a:rPr>
            </a:br>
            <a:r>
              <a:rPr lang="en-US" sz="2800" dirty="0" smtClean="0">
                <a:latin typeface="Arial" charset="0"/>
                <a:ea typeface="ＭＳ Ｐゴシック" pitchFamily="34" charset="-128"/>
              </a:rPr>
              <a:t>Medical Management?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51560" y="838200"/>
            <a:ext cx="715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Progressive </a:t>
            </a:r>
            <a:r>
              <a:rPr lang="en-US" dirty="0" err="1" smtClean="0"/>
              <a:t>paraparesis</a:t>
            </a:r>
            <a:r>
              <a:rPr lang="en-US" dirty="0" smtClean="0"/>
              <a:t> in a patient with renal failure, CHF, advanced breast cancer, advanced liver </a:t>
            </a:r>
            <a:r>
              <a:rPr lang="en-US" dirty="0" err="1" smtClean="0"/>
              <a:t>dz</a:t>
            </a:r>
            <a:r>
              <a:rPr lang="en-US" dirty="0" smtClean="0"/>
              <a:t>, </a:t>
            </a:r>
            <a:r>
              <a:rPr lang="en-US" dirty="0" err="1" smtClean="0"/>
              <a:t>coagulopathic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 descr="MR 12-2-2012 T2 LUMB SA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r="21333"/>
          <a:stretch>
            <a:fillRect/>
          </a:stretch>
        </p:blipFill>
        <p:spPr bwMode="auto">
          <a:xfrm>
            <a:off x="609600" y="914400"/>
            <a:ext cx="2920008" cy="483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 descr="MR 12-2-2012 STIR LUMB SA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r="23380"/>
          <a:stretch>
            <a:fillRect/>
          </a:stretch>
        </p:blipFill>
        <p:spPr bwMode="auto">
          <a:xfrm>
            <a:off x="5791200" y="914400"/>
            <a:ext cx="2743200" cy="483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5" descr="MR 12-2-2012 T1 LUMB SAG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3705"/>
          <a:stretch>
            <a:fillRect/>
          </a:stretch>
        </p:blipFill>
        <p:spPr bwMode="auto">
          <a:xfrm>
            <a:off x="3276600" y="914400"/>
            <a:ext cx="2705696" cy="483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Box 7"/>
          <p:cNvSpPr txBox="1">
            <a:spLocks noChangeArrowheads="1"/>
          </p:cNvSpPr>
          <p:nvPr/>
        </p:nvSpPr>
        <p:spPr bwMode="auto">
          <a:xfrm>
            <a:off x="4357191" y="5791200"/>
            <a:ext cx="544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T1</a:t>
            </a:r>
          </a:p>
        </p:txBody>
      </p:sp>
      <p:sp>
        <p:nvSpPr>
          <p:cNvPr id="118791" name="TextBox 8"/>
          <p:cNvSpPr txBox="1">
            <a:spLocks noChangeArrowheads="1"/>
          </p:cNvSpPr>
          <p:nvPr/>
        </p:nvSpPr>
        <p:spPr bwMode="auto">
          <a:xfrm>
            <a:off x="1797347" y="5791200"/>
            <a:ext cx="544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T2</a:t>
            </a:r>
          </a:p>
        </p:txBody>
      </p:sp>
      <p:sp>
        <p:nvSpPr>
          <p:cNvPr id="118792" name="TextBox 9"/>
          <p:cNvSpPr txBox="1">
            <a:spLocks noChangeArrowheads="1"/>
          </p:cNvSpPr>
          <p:nvPr/>
        </p:nvSpPr>
        <p:spPr bwMode="auto">
          <a:xfrm>
            <a:off x="6719887" y="5791200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STIR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Arial" charset="0"/>
                <a:ea typeface="ＭＳ Ｐゴシック" pitchFamily="34" charset="-128"/>
              </a:rPr>
              <a:t>MR Lumbar spine 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12/1/2012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 descr="CT 12-4-2012 THOR S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3" r="27367"/>
          <a:stretch>
            <a:fillRect/>
          </a:stretch>
        </p:blipFill>
        <p:spPr bwMode="auto">
          <a:xfrm>
            <a:off x="4038600" y="178752"/>
            <a:ext cx="2895600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2" descr="CT 12-4-2012 T11 A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1" t="3413" r="9201" b="34663"/>
          <a:stretch>
            <a:fillRect/>
          </a:stretch>
        </p:blipFill>
        <p:spPr bwMode="auto">
          <a:xfrm>
            <a:off x="2133600" y="3912552"/>
            <a:ext cx="1906588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3" descr="CT 12-4-2012 T9 A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20486" r="14120" b="29745"/>
          <a:stretch>
            <a:fillRect/>
          </a:stretch>
        </p:blipFill>
        <p:spPr bwMode="auto">
          <a:xfrm>
            <a:off x="2133600" y="2007552"/>
            <a:ext cx="1905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4" descr="CT 12-4-2012 T5 A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5" t="30324" r="22511" b="25694"/>
          <a:stretch>
            <a:fillRect/>
          </a:stretch>
        </p:blipFill>
        <p:spPr bwMode="auto">
          <a:xfrm>
            <a:off x="2133600" y="178752"/>
            <a:ext cx="19018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9814" name="Straight Arrow Connector 6"/>
          <p:cNvCxnSpPr>
            <a:cxnSpLocks noChangeShapeType="1"/>
          </p:cNvCxnSpPr>
          <p:nvPr/>
        </p:nvCxnSpPr>
        <p:spPr bwMode="auto">
          <a:xfrm>
            <a:off x="3657600" y="4826952"/>
            <a:ext cx="838200" cy="2286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9815" name="Straight Arrow Connector 8"/>
          <p:cNvCxnSpPr>
            <a:cxnSpLocks noChangeShapeType="1"/>
          </p:cNvCxnSpPr>
          <p:nvPr/>
        </p:nvCxnSpPr>
        <p:spPr bwMode="auto">
          <a:xfrm>
            <a:off x="3733800" y="3379152"/>
            <a:ext cx="1143000" cy="7620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9816" name="Straight Arrow Connector 10"/>
          <p:cNvCxnSpPr>
            <a:cxnSpLocks noChangeShapeType="1"/>
          </p:cNvCxnSpPr>
          <p:nvPr/>
        </p:nvCxnSpPr>
        <p:spPr bwMode="auto">
          <a:xfrm>
            <a:off x="3810000" y="1550352"/>
            <a:ext cx="1295400" cy="12954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9817" name="TextBox 12"/>
          <p:cNvSpPr txBox="1">
            <a:spLocks noChangeArrowheads="1"/>
          </p:cNvSpPr>
          <p:nvPr/>
        </p:nvSpPr>
        <p:spPr bwMode="auto">
          <a:xfrm>
            <a:off x="3779678" y="5699760"/>
            <a:ext cx="1554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12/4/2012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9" descr="hospital safety 2 (2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" y="762000"/>
            <a:ext cx="859579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MR 12-9-2012 T1 SA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r="26852"/>
          <a:stretch>
            <a:fillRect/>
          </a:stretch>
        </p:blipFill>
        <p:spPr bwMode="auto">
          <a:xfrm>
            <a:off x="2362200" y="838200"/>
            <a:ext cx="228917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4" descr="MR 12-9-2012 STIR SA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9" r="32098"/>
          <a:stretch>
            <a:fillRect/>
          </a:stretch>
        </p:blipFill>
        <p:spPr bwMode="auto">
          <a:xfrm>
            <a:off x="4430713" y="838200"/>
            <a:ext cx="217487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Box 6"/>
          <p:cNvSpPr txBox="1">
            <a:spLocks noChangeArrowheads="1"/>
          </p:cNvSpPr>
          <p:nvPr/>
        </p:nvSpPr>
        <p:spPr bwMode="auto">
          <a:xfrm>
            <a:off x="3234530" y="5724048"/>
            <a:ext cx="544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Arial" charset="0"/>
                <a:ea typeface="ＭＳ Ｐゴシック" pitchFamily="34" charset="-128"/>
              </a:rPr>
              <a:t>T2</a:t>
            </a:r>
          </a:p>
        </p:txBody>
      </p:sp>
      <p:sp>
        <p:nvSpPr>
          <p:cNvPr id="120838" name="TextBox 7"/>
          <p:cNvSpPr txBox="1">
            <a:spLocks noChangeArrowheads="1"/>
          </p:cNvSpPr>
          <p:nvPr/>
        </p:nvSpPr>
        <p:spPr bwMode="auto">
          <a:xfrm>
            <a:off x="5074920" y="5724048"/>
            <a:ext cx="88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latin typeface="Arial" charset="0"/>
                <a:ea typeface="ＭＳ Ｐゴシック" pitchFamily="34" charset="-128"/>
              </a:rPr>
              <a:t>STIR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dirty="0">
                <a:latin typeface="Arial" charset="0"/>
                <a:ea typeface="ＭＳ Ｐゴシック" pitchFamily="34" charset="-128"/>
              </a:rPr>
              <a:t>MR Thoracic </a:t>
            </a:r>
            <a:r>
              <a:rPr lang="en-US" sz="2800" dirty="0" smtClean="0">
                <a:latin typeface="Arial" charset="0"/>
                <a:ea typeface="ＭＳ Ｐゴシック" pitchFamily="34" charset="-128"/>
              </a:rPr>
              <a:t>Spine 12/10/2012-</a:t>
            </a:r>
            <a:br>
              <a:rPr lang="en-US" sz="2800" dirty="0" smtClean="0">
                <a:latin typeface="Arial" charset="0"/>
                <a:ea typeface="ＭＳ Ｐゴシック" pitchFamily="34" charset="-128"/>
              </a:rPr>
            </a:br>
            <a:r>
              <a:rPr lang="en-US" sz="2800" dirty="0" smtClean="0">
                <a:latin typeface="Arial" charset="0"/>
                <a:ea typeface="ＭＳ Ｐゴシック" pitchFamily="34" charset="-128"/>
              </a:rPr>
              <a:t>Paraplegic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762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Complicity With Dangerous </a:t>
            </a:r>
            <a:br>
              <a:rPr lang="en-US" dirty="0" smtClean="0"/>
            </a:br>
            <a:r>
              <a:rPr lang="en-US" dirty="0" smtClean="0"/>
              <a:t>Hospital Priorities- LOS</a:t>
            </a:r>
            <a:endParaRPr lang="en-US" dirty="0"/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" y="1560350"/>
            <a:ext cx="3476625" cy="207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08947"/>
            <a:ext cx="3823268" cy="326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00" y="3810000"/>
            <a:ext cx="4006785" cy="225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53 Y/O man with progressive spastic </a:t>
            </a:r>
            <a:r>
              <a:rPr lang="en-US" dirty="0" err="1" smtClean="0"/>
              <a:t>paraparesis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Severe </a:t>
            </a:r>
            <a:r>
              <a:rPr lang="en-US" dirty="0" err="1" smtClean="0"/>
              <a:t>Chiari</a:t>
            </a:r>
            <a:r>
              <a:rPr lang="en-US" dirty="0" smtClean="0"/>
              <a:t> and cervical syrinx</a:t>
            </a:r>
          </a:p>
          <a:p>
            <a:pPr>
              <a:defRPr/>
            </a:pPr>
            <a:r>
              <a:rPr lang="en-US" dirty="0" smtClean="0"/>
              <a:t>T7-8 intramedullary tumor- Sensory Level</a:t>
            </a:r>
          </a:p>
          <a:p>
            <a:pPr>
              <a:defRPr/>
            </a:pPr>
            <a:r>
              <a:rPr lang="en-US" dirty="0" smtClean="0"/>
              <a:t>3/09 - T7-8 laminectomy for resection of </a:t>
            </a:r>
            <a:r>
              <a:rPr lang="en-US" dirty="0" err="1" smtClean="0"/>
              <a:t>pilocytic</a:t>
            </a:r>
            <a:r>
              <a:rPr lang="en-US" dirty="0" smtClean="0"/>
              <a:t> astrocytoma</a:t>
            </a:r>
          </a:p>
          <a:p>
            <a:pPr>
              <a:defRPr/>
            </a:pPr>
            <a:r>
              <a:rPr lang="en-US" dirty="0" smtClean="0"/>
              <a:t>To rehab hospital day 3</a:t>
            </a:r>
          </a:p>
          <a:p>
            <a:pPr>
              <a:defRPr/>
            </a:pPr>
            <a:r>
              <a:rPr lang="en-US" dirty="0" smtClean="0"/>
              <a:t>3/16 (day 7 post-op) - DVT, SQ heparin converted to </a:t>
            </a:r>
            <a:r>
              <a:rPr lang="en-US" dirty="0" err="1" smtClean="0"/>
              <a:t>coumadin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3/18 (day 9 post op) - sudden paraplegia</a:t>
            </a:r>
          </a:p>
          <a:p>
            <a:pPr>
              <a:defRPr/>
            </a:pPr>
            <a:r>
              <a:rPr lang="en-US" dirty="0" smtClean="0"/>
              <a:t>12 hour delay in </a:t>
            </a:r>
            <a:r>
              <a:rPr lang="en-US" dirty="0" err="1" smtClean="0"/>
              <a:t>Dx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Pre - Op</a:t>
            </a:r>
            <a:endParaRPr lang="en-US" dirty="0"/>
          </a:p>
        </p:txBody>
      </p:sp>
      <p:pic>
        <p:nvPicPr>
          <p:cNvPr id="123907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2286" r="19476" b="1999"/>
          <a:stretch/>
        </p:blipFill>
        <p:spPr>
          <a:xfrm>
            <a:off x="1783080" y="944880"/>
            <a:ext cx="5410200" cy="55088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1 Day Post- Op</a:t>
            </a:r>
            <a:endParaRPr lang="en-US" dirty="0"/>
          </a:p>
        </p:txBody>
      </p:sp>
      <p:pic>
        <p:nvPicPr>
          <p:cNvPr id="124931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5" r="18712"/>
          <a:stretch/>
        </p:blipFill>
        <p:spPr>
          <a:xfrm>
            <a:off x="1661159" y="1005840"/>
            <a:ext cx="5791201" cy="54711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3/18- 9 Days Post- Op</a:t>
            </a:r>
            <a:endParaRPr lang="en-US" dirty="0"/>
          </a:p>
        </p:txBody>
      </p:sp>
      <p:pic>
        <p:nvPicPr>
          <p:cNvPr id="125955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r="12359"/>
          <a:stretch/>
        </p:blipFill>
        <p:spPr>
          <a:xfrm>
            <a:off x="2164080" y="990600"/>
            <a:ext cx="493776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Complicity With Dangerous </a:t>
            </a:r>
            <a:br>
              <a:rPr lang="en-US" dirty="0" smtClean="0"/>
            </a:br>
            <a:r>
              <a:rPr lang="en-US" dirty="0" smtClean="0"/>
              <a:t>Safety Protocols - DVT</a:t>
            </a:r>
            <a:endParaRPr lang="en-US" dirty="0"/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22" y="3825241"/>
            <a:ext cx="3276600" cy="242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1996440"/>
            <a:ext cx="4071937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3" y="1580515"/>
            <a:ext cx="4070350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/>
              <a:t>4/16- </a:t>
            </a:r>
            <a:r>
              <a:rPr lang="en-US" sz="2400" dirty="0" err="1" smtClean="0"/>
              <a:t>rt</a:t>
            </a:r>
            <a:r>
              <a:rPr lang="en-US" sz="2400" dirty="0" smtClean="0"/>
              <a:t> </a:t>
            </a:r>
            <a:r>
              <a:rPr lang="en-US" sz="2400" dirty="0" err="1" smtClean="0"/>
              <a:t>suboccip</a:t>
            </a:r>
            <a:r>
              <a:rPr lang="en-US" sz="2400" dirty="0" smtClean="0"/>
              <a:t> </a:t>
            </a:r>
            <a:r>
              <a:rPr lang="en-US" sz="2400" dirty="0" err="1" smtClean="0"/>
              <a:t>crani</a:t>
            </a:r>
            <a:r>
              <a:rPr lang="en-US" sz="2400" dirty="0" smtClean="0"/>
              <a:t> for post fossa DAVF and SAH</a:t>
            </a:r>
          </a:p>
          <a:p>
            <a:pPr>
              <a:defRPr/>
            </a:pPr>
            <a:r>
              <a:rPr lang="en-US" sz="2400" dirty="0" smtClean="0"/>
              <a:t>ICU Protocol- DVT </a:t>
            </a:r>
            <a:r>
              <a:rPr lang="en-US" sz="2400" dirty="0" err="1" smtClean="0"/>
              <a:t>prophyllaxis</a:t>
            </a:r>
            <a:r>
              <a:rPr lang="en-US" sz="2400" dirty="0" smtClean="0"/>
              <a:t> starting at 48 </a:t>
            </a:r>
            <a:r>
              <a:rPr lang="en-US" sz="2400" dirty="0" err="1" smtClean="0"/>
              <a:t>hrs</a:t>
            </a:r>
            <a:r>
              <a:rPr lang="en-US" sz="2400" dirty="0" smtClean="0"/>
              <a:t> changed from BID to TID SQ heparin. Surgeons </a:t>
            </a:r>
            <a:r>
              <a:rPr lang="en-US" sz="2400" b="1" dirty="0" smtClean="0">
                <a:solidFill>
                  <a:srgbClr val="D38C6F"/>
                </a:solidFill>
              </a:rPr>
              <a:t>NOT</a:t>
            </a:r>
            <a:r>
              <a:rPr lang="en-US" sz="2400" dirty="0" smtClean="0"/>
              <a:t> notified.</a:t>
            </a:r>
          </a:p>
          <a:p>
            <a:pPr>
              <a:defRPr/>
            </a:pPr>
            <a:r>
              <a:rPr lang="en-US" sz="2400" dirty="0" smtClean="0"/>
              <a:t>Developed hydrocephalus- EVD</a:t>
            </a:r>
          </a:p>
          <a:p>
            <a:pPr>
              <a:defRPr/>
            </a:pPr>
            <a:r>
              <a:rPr lang="en-US" sz="2400" dirty="0" smtClean="0"/>
              <a:t>4/26 - EVD electively withdrawn</a:t>
            </a:r>
          </a:p>
          <a:p>
            <a:pPr>
              <a:defRPr/>
            </a:pPr>
            <a:r>
              <a:rPr lang="en-US" sz="2400" dirty="0" smtClean="0"/>
              <a:t>2 </a:t>
            </a:r>
            <a:r>
              <a:rPr lang="en-US" sz="2400" dirty="0" err="1" smtClean="0"/>
              <a:t>hrs</a:t>
            </a:r>
            <a:r>
              <a:rPr lang="en-US" sz="2400" dirty="0" smtClean="0"/>
              <a:t> later - obtunded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7" descr="ser001img00480.jpg                                             0003CA0CHD                             C3CE5F85: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6880" y="350520"/>
            <a:ext cx="5715000" cy="6096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Pre-Pull</a:t>
            </a:r>
            <a:endParaRPr lang="en-US" dirty="0"/>
          </a:p>
        </p:txBody>
      </p:sp>
      <p:pic>
        <p:nvPicPr>
          <p:cNvPr id="130051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5669" r="9634"/>
          <a:stretch/>
        </p:blipFill>
        <p:spPr>
          <a:xfrm>
            <a:off x="2286000" y="1021080"/>
            <a:ext cx="4861560" cy="54477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tient Care Principles_2013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9627</TotalTime>
  <Words>853</Words>
  <Application>Microsoft Office PowerPoint</Application>
  <PresentationFormat>On-screen Show (4:3)</PresentationFormat>
  <Paragraphs>223</Paragraphs>
  <Slides>104</Slides>
  <Notes>9</Notes>
  <HiddenSlides>12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104</vt:i4>
      </vt:variant>
    </vt:vector>
  </HeadingPairs>
  <TitlesOfParts>
    <vt:vector size="106" baseType="lpstr">
      <vt:lpstr>Textured</vt:lpstr>
      <vt:lpstr>Patient Care Principles_2013</vt:lpstr>
      <vt:lpstr>THE NEUROSURGEON’S DILEMMA: Patient Safety v Our Role As The Court Of Last Appeal  </vt:lpstr>
      <vt:lpstr>PowerPoint Presentation</vt:lpstr>
      <vt:lpstr>PowerPoint Presentation</vt:lpstr>
      <vt:lpstr>PowerPoint Presentation</vt:lpstr>
      <vt:lpstr>Hippocrates of Cos 5th Century BC</vt:lpstr>
      <vt:lpstr>PowerPoint Presentation</vt:lpstr>
      <vt:lpstr>Newer Versions “I will prescribe regimens for the good of my patients according to my ability and my judgement and never do harm to anyone….”</vt:lpstr>
      <vt:lpstr>Hippocratic Oath OUT of DATE??</vt:lpstr>
      <vt:lpstr>PowerPoint Presentation</vt:lpstr>
      <vt:lpstr>Modern Patient Safety Milestones</vt:lpstr>
      <vt:lpstr>Patient Safety Milestones</vt:lpstr>
      <vt:lpstr>IOM Quality Principles</vt:lpstr>
      <vt:lpstr>Impact in Surgical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Unintended Consequences of  Safety Initiatives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Dilemmas Unique to Neurosurgical Practice</vt:lpstr>
      <vt:lpstr>                             SAFE?</vt:lpstr>
      <vt:lpstr>2011 (31 y/o)</vt:lpstr>
      <vt:lpstr>2012 (32 y/o)</vt:lpstr>
      <vt:lpstr>2012 (32 y/o)</vt:lpstr>
      <vt:lpstr>2005 (32 yo)</vt:lpstr>
      <vt:lpstr>Safe?</vt:lpstr>
      <vt:lpstr>PowerPoint Presentation</vt:lpstr>
      <vt:lpstr>PowerPoint Presentation</vt:lpstr>
      <vt:lpstr>PowerPoint Presentation</vt:lpstr>
      <vt:lpstr>66 Y/O Man With HA, Confusion, Spastic HP</vt:lpstr>
      <vt:lpstr>PowerPoint Presentation</vt:lpstr>
      <vt:lpstr>PowerPoint Presentation</vt:lpstr>
      <vt:lpstr>Errors May Be Caused By Placing Patient Safety Above All Else</vt:lpstr>
      <vt:lpstr>Reluctance/ Refusal to Intervene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Selection of an Unwise (“Safer?”)  Treatment Option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B.B.</vt:lpstr>
      <vt:lpstr>PowerPoint Presentation</vt:lpstr>
      <vt:lpstr>PowerPoint Presentation</vt:lpstr>
      <vt:lpstr>PowerPoint Presentation</vt:lpstr>
      <vt:lpstr>PowerPoint Presentation</vt:lpstr>
      <vt:lpstr>MF, 59Y/O Woman</vt:lpstr>
      <vt:lpstr>11/25/2011</vt:lpstr>
      <vt:lpstr>11/25/11</vt:lpstr>
      <vt:lpstr>5/1/2013</vt:lpstr>
      <vt:lpstr>5/1/2013</vt:lpstr>
      <vt:lpstr>K.P. - Radiosurgery 8 Y Prior</vt:lpstr>
      <vt:lpstr>K.P.</vt:lpstr>
      <vt:lpstr>Forcing Medical Management  to Avoid Surgery</vt:lpstr>
      <vt:lpstr>PowerPoint Presentation</vt:lpstr>
      <vt:lpstr>PowerPoint Presentation</vt:lpstr>
      <vt:lpstr>PowerPoint Presentation</vt:lpstr>
      <vt:lpstr>PowerPoint Presentation</vt:lpstr>
      <vt:lpstr>Avoiding High Risk Patients</vt:lpstr>
      <vt:lpstr>Spinal Deformity</vt:lpstr>
      <vt:lpstr>High Risk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2007 Non-Operative Rx- GK</vt:lpstr>
      <vt:lpstr>2008-2009 FLAIR and Small Hemorrhage</vt:lpstr>
      <vt:lpstr>3-6/2010 Aneurysm Clip and Coil</vt:lpstr>
      <vt:lpstr>Endovascular Embolization</vt:lpstr>
      <vt:lpstr>Post Embolization Hemorrhages</vt:lpstr>
      <vt:lpstr>Large Hemorrhage Leading to Decompression 11/2012</vt:lpstr>
      <vt:lpstr>Surgical Resection 12/2012</vt:lpstr>
      <vt:lpstr>Post Shunting and Cranioplasty 1/2013- Disabled</vt:lpstr>
      <vt:lpstr>MR Thoracic Spine 12/1/2012- Medical Management?</vt:lpstr>
      <vt:lpstr>MR Lumbar spine 12/1/2012</vt:lpstr>
      <vt:lpstr>PowerPoint Presentation</vt:lpstr>
      <vt:lpstr>MR Thoracic Spine 12/10/2012- Paraplegic</vt:lpstr>
      <vt:lpstr>Complicity With Dangerous  Hospital Priorities- LOS</vt:lpstr>
      <vt:lpstr>RO</vt:lpstr>
      <vt:lpstr>Pre - Op</vt:lpstr>
      <vt:lpstr>1 Day Post- Op</vt:lpstr>
      <vt:lpstr>3/18- 9 Days Post- Op</vt:lpstr>
      <vt:lpstr>Complicity With Dangerous  Safety Protocols - DVT</vt:lpstr>
      <vt:lpstr>AJ</vt:lpstr>
      <vt:lpstr>PowerPoint Presentation</vt:lpstr>
      <vt:lpstr>Pre-Pull</vt:lpstr>
      <vt:lpstr>Post- Pull</vt:lpstr>
      <vt:lpstr>Post-Pull</vt:lpstr>
      <vt:lpstr>Neurosurgery is a High Risk Field</vt:lpstr>
      <vt:lpstr>Conclusions</vt:lpstr>
      <vt:lpstr>PowerPoint Presentation</vt:lpstr>
    </vt:vector>
  </TitlesOfParts>
  <Company>NU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Multidisciplinary Management Strategies For Cerebral AVM   H. Hunt Batjer, MD, FACS Northwestern University, Chicago</dc:title>
  <dc:creator>Hunt Batjer</dc:creator>
  <cp:lastModifiedBy>Swank</cp:lastModifiedBy>
  <cp:revision>521</cp:revision>
  <dcterms:created xsi:type="dcterms:W3CDTF">2006-09-14T22:44:24Z</dcterms:created>
  <dcterms:modified xsi:type="dcterms:W3CDTF">2013-06-10T11:24:10Z</dcterms:modified>
</cp:coreProperties>
</file>