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309" r:id="rId4"/>
    <p:sldId id="310" r:id="rId5"/>
    <p:sldId id="275" r:id="rId6"/>
    <p:sldId id="311" r:id="rId7"/>
    <p:sldId id="278" r:id="rId8"/>
    <p:sldId id="280" r:id="rId9"/>
    <p:sldId id="282" r:id="rId10"/>
    <p:sldId id="286" r:id="rId11"/>
    <p:sldId id="302" r:id="rId12"/>
    <p:sldId id="288" r:id="rId13"/>
    <p:sldId id="292" r:id="rId14"/>
    <p:sldId id="294" r:id="rId15"/>
    <p:sldId id="296" r:id="rId16"/>
    <p:sldId id="298" r:id="rId17"/>
    <p:sldId id="306" r:id="rId18"/>
    <p:sldId id="307" r:id="rId19"/>
    <p:sldId id="308" r:id="rId20"/>
    <p:sldId id="312" r:id="rId21"/>
    <p:sldId id="304" r:id="rId22"/>
    <p:sldId id="305" r:id="rId23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C5F302D-1A65-4738-BC90-FCF846952D79}" type="datetimeFigureOut">
              <a:rPr lang="en-US" smtClean="0"/>
              <a:pPr/>
              <a:t>6/20/2010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A080A99-3C23-4A7D-BE24-AF9292B4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0" y="2209800"/>
            <a:ext cx="5495925" cy="4384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IMG_0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04800" y="609600"/>
            <a:ext cx="4130675" cy="51093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4275" y="304800"/>
            <a:ext cx="740532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43200" y="5077361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RUNN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1200" y="609600"/>
            <a:ext cx="4648200" cy="58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24400" y="1524000"/>
            <a:ext cx="401637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0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04800" y="304799"/>
            <a:ext cx="4114800" cy="608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" y="762000"/>
            <a:ext cx="8299341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914399"/>
            <a:ext cx="5867400" cy="527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1430"/>
          <a:stretch>
            <a:fillRect/>
          </a:stretch>
        </p:blipFill>
        <p:spPr>
          <a:xfrm>
            <a:off x="1752600" y="914400"/>
            <a:ext cx="4267200" cy="473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437063" y="1371600"/>
            <a:ext cx="4630737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0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2401"/>
            <a:ext cx="4953000" cy="3297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6725" y="685800"/>
            <a:ext cx="567055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2788" y="685800"/>
            <a:ext cx="7716837" cy="5486400"/>
          </a:xfrm>
          <a:prstGeom prst="rect">
            <a:avLst/>
          </a:prstGeom>
          <a:ln w="228600" cap="sq" cmpd="thickThin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39825" y="685800"/>
            <a:ext cx="686435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24400" y="762000"/>
            <a:ext cx="3871913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IMG_0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09600" y="609600"/>
            <a:ext cx="3883025" cy="54864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0" y="3055346"/>
            <a:ext cx="5562600" cy="3662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01900" y="685800"/>
            <a:ext cx="4138613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2.jpg"/>
          <p:cNvPicPr>
            <a:picLocks noChangeAspect="1"/>
          </p:cNvPicPr>
          <p:nvPr/>
        </p:nvPicPr>
        <p:blipFill>
          <a:blip r:embed="rId2" cstate="print"/>
          <a:srcRect r="5651"/>
          <a:stretch>
            <a:fillRect/>
          </a:stretch>
        </p:blipFill>
        <p:spPr>
          <a:xfrm>
            <a:off x="304800" y="533400"/>
            <a:ext cx="80010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828800"/>
            <a:ext cx="4535424" cy="3121152"/>
          </a:xfrm>
          <a:prstGeom prst="rect">
            <a:avLst/>
          </a:prstGeom>
        </p:spPr>
      </p:pic>
      <p:pic>
        <p:nvPicPr>
          <p:cNvPr id="3" name="Picture 2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2960" y="304800"/>
            <a:ext cx="4511040" cy="6339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762000"/>
            <a:ext cx="6237726" cy="51054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2722474"/>
            <a:ext cx="4038600" cy="4135526"/>
          </a:xfrm>
          <a:prstGeom prst="rect">
            <a:avLst/>
          </a:prstGeom>
        </p:spPr>
      </p:pic>
      <p:pic>
        <p:nvPicPr>
          <p:cNvPr id="3" name="Picture 2" descr="IMG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399" y="152400"/>
            <a:ext cx="5559647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1143000"/>
            <a:ext cx="741516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6000"/>
          <a:stretch>
            <a:fillRect/>
          </a:stretch>
        </p:blipFill>
        <p:spPr>
          <a:xfrm>
            <a:off x="228600" y="609600"/>
            <a:ext cx="8577847" cy="5715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10000" y="2667000"/>
            <a:ext cx="5019499" cy="39624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0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09600"/>
            <a:ext cx="3649663" cy="548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151</TotalTime>
  <Words>1</Words>
  <Application>Microsoft Office PowerPoint</Application>
  <PresentationFormat>On-screen Show (4:3)</PresentationFormat>
  <Paragraphs>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Verve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ITC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ITC</dc:creator>
  <cp:lastModifiedBy>ITC</cp:lastModifiedBy>
  <cp:revision>13</cp:revision>
  <dcterms:created xsi:type="dcterms:W3CDTF">2010-05-13T15:07:29Z</dcterms:created>
  <dcterms:modified xsi:type="dcterms:W3CDTF">2010-06-20T13:35:26Z</dcterms:modified>
</cp:coreProperties>
</file>