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sldIdLst>
    <p:sldId id="298" r:id="rId2"/>
    <p:sldId id="299" r:id="rId3"/>
    <p:sldId id="301" r:id="rId4"/>
    <p:sldId id="402" r:id="rId5"/>
    <p:sldId id="400" r:id="rId6"/>
    <p:sldId id="404" r:id="rId7"/>
    <p:sldId id="377" r:id="rId8"/>
    <p:sldId id="382" r:id="rId9"/>
    <p:sldId id="304" r:id="rId10"/>
    <p:sldId id="378" r:id="rId11"/>
    <p:sldId id="396" r:id="rId12"/>
    <p:sldId id="381" r:id="rId13"/>
    <p:sldId id="383" r:id="rId14"/>
    <p:sldId id="380" r:id="rId15"/>
    <p:sldId id="388" r:id="rId16"/>
    <p:sldId id="330" r:id="rId17"/>
    <p:sldId id="393" r:id="rId18"/>
    <p:sldId id="394" r:id="rId19"/>
    <p:sldId id="395" r:id="rId20"/>
    <p:sldId id="390" r:id="rId21"/>
    <p:sldId id="401" r:id="rId22"/>
    <p:sldId id="35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3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4" d="100"/>
        <a:sy n="214" d="100"/>
      </p:scale>
      <p:origin x="0" y="7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1DAC9-766D-374B-85E4-203EA87E548E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701355-8DB5-C04A-B67E-4B102CCDC6CF}">
      <dgm:prSet phldrT="[Text]"/>
      <dgm:spPr/>
      <dgm:t>
        <a:bodyPr/>
        <a:lstStyle/>
        <a:p>
          <a:r>
            <a:rPr lang="en-US" dirty="0"/>
            <a:t>SNS </a:t>
          </a:r>
        </a:p>
      </dgm:t>
    </dgm:pt>
    <dgm:pt modelId="{57D7B52F-C2D1-4C44-9F3E-A8765AF38891}" type="parTrans" cxnId="{EDE5F6A4-2E59-A448-885D-97A00BCDDA7F}">
      <dgm:prSet/>
      <dgm:spPr/>
      <dgm:t>
        <a:bodyPr/>
        <a:lstStyle/>
        <a:p>
          <a:endParaRPr lang="en-US"/>
        </a:p>
      </dgm:t>
    </dgm:pt>
    <dgm:pt modelId="{8383156C-FBC2-1B4F-A701-FBCF8ACB1C7A}" type="sibTrans" cxnId="{EDE5F6A4-2E59-A448-885D-97A00BCDDA7F}">
      <dgm:prSet/>
      <dgm:spPr/>
      <dgm:t>
        <a:bodyPr/>
        <a:lstStyle/>
        <a:p>
          <a:endParaRPr lang="en-US"/>
        </a:p>
      </dgm:t>
    </dgm:pt>
    <dgm:pt modelId="{F01D799B-10A1-3145-8CD5-20B0F79BCEDF}">
      <dgm:prSet phldrT="[Text]"/>
      <dgm:spPr/>
      <dgm:t>
        <a:bodyPr/>
        <a:lstStyle/>
        <a:p>
          <a:r>
            <a:rPr lang="en-US" b="1" dirty="0"/>
            <a:t>PGY1</a:t>
          </a:r>
        </a:p>
      </dgm:t>
    </dgm:pt>
    <dgm:pt modelId="{3B77C2B7-7B80-A24B-867A-F18EAE6E0139}" type="parTrans" cxnId="{B62BFC16-5AFB-3C4A-85C9-972F3529EFA9}">
      <dgm:prSet/>
      <dgm:spPr/>
      <dgm:t>
        <a:bodyPr/>
        <a:lstStyle/>
        <a:p>
          <a:endParaRPr lang="en-US"/>
        </a:p>
      </dgm:t>
    </dgm:pt>
    <dgm:pt modelId="{B4292E30-6617-D949-81FC-822D4FB197FD}" type="sibTrans" cxnId="{B62BFC16-5AFB-3C4A-85C9-972F3529EFA9}">
      <dgm:prSet/>
      <dgm:spPr/>
      <dgm:t>
        <a:bodyPr/>
        <a:lstStyle/>
        <a:p>
          <a:endParaRPr lang="en-US"/>
        </a:p>
      </dgm:t>
    </dgm:pt>
    <dgm:pt modelId="{4D7347DE-C2B7-F74B-9EE7-C10076BB532E}">
      <dgm:prSet phldrT="[Text]"/>
      <dgm:spPr/>
      <dgm:t>
        <a:bodyPr/>
        <a:lstStyle/>
        <a:p>
          <a:r>
            <a:rPr lang="en-US" b="1" dirty="0"/>
            <a:t>PGY2</a:t>
          </a:r>
        </a:p>
      </dgm:t>
    </dgm:pt>
    <dgm:pt modelId="{7064AFDE-B57B-CD4F-9080-58F00E652350}" type="parTrans" cxnId="{99B30384-3382-AC4F-AB1B-F807422B9321}">
      <dgm:prSet/>
      <dgm:spPr/>
      <dgm:t>
        <a:bodyPr/>
        <a:lstStyle/>
        <a:p>
          <a:endParaRPr lang="en-US"/>
        </a:p>
      </dgm:t>
    </dgm:pt>
    <dgm:pt modelId="{42D932A8-A25E-5443-BBF1-D353A7FB9E7B}" type="sibTrans" cxnId="{99B30384-3382-AC4F-AB1B-F807422B9321}">
      <dgm:prSet/>
      <dgm:spPr/>
      <dgm:t>
        <a:bodyPr/>
        <a:lstStyle/>
        <a:p>
          <a:endParaRPr lang="en-US"/>
        </a:p>
      </dgm:t>
    </dgm:pt>
    <dgm:pt modelId="{6F4AAA23-17E6-5641-942F-5503616146B8}">
      <dgm:prSet phldrT="[Text]"/>
      <dgm:spPr/>
      <dgm:t>
        <a:bodyPr/>
        <a:lstStyle/>
        <a:p>
          <a:r>
            <a:rPr lang="en-US" b="1" dirty="0"/>
            <a:t>PGY4-5</a:t>
          </a:r>
        </a:p>
      </dgm:t>
    </dgm:pt>
    <dgm:pt modelId="{FEF360D0-FA3C-0E4E-8573-18908BB01051}" type="parTrans" cxnId="{9925917D-D05B-B946-962C-7F59C728AA48}">
      <dgm:prSet/>
      <dgm:spPr/>
      <dgm:t>
        <a:bodyPr/>
        <a:lstStyle/>
        <a:p>
          <a:endParaRPr lang="en-US"/>
        </a:p>
      </dgm:t>
    </dgm:pt>
    <dgm:pt modelId="{5B4F1142-C0D7-5E45-B54A-C18C1A7D7FCA}" type="sibTrans" cxnId="{9925917D-D05B-B946-962C-7F59C728AA48}">
      <dgm:prSet/>
      <dgm:spPr/>
      <dgm:t>
        <a:bodyPr/>
        <a:lstStyle/>
        <a:p>
          <a:endParaRPr lang="en-US"/>
        </a:p>
      </dgm:t>
    </dgm:pt>
    <dgm:pt modelId="{7C0CCFB5-B081-414F-A1F5-78B5F8A2C29D}">
      <dgm:prSet phldrT="[Text]"/>
      <dgm:spPr/>
      <dgm:t>
        <a:bodyPr/>
        <a:lstStyle/>
        <a:p>
          <a:r>
            <a:rPr lang="en-US" b="1" dirty="0"/>
            <a:t>PGY6-7</a:t>
          </a:r>
        </a:p>
      </dgm:t>
    </dgm:pt>
    <dgm:pt modelId="{6EFE2B9F-0ECA-D84E-BA59-2327C2FA5186}" type="parTrans" cxnId="{C509D89C-E9DA-4346-A781-89770AE7CA64}">
      <dgm:prSet/>
      <dgm:spPr/>
      <dgm:t>
        <a:bodyPr/>
        <a:lstStyle/>
        <a:p>
          <a:endParaRPr lang="en-US"/>
        </a:p>
      </dgm:t>
    </dgm:pt>
    <dgm:pt modelId="{46CF137D-52D7-FE45-AD33-FBF19051C3DD}" type="sibTrans" cxnId="{C509D89C-E9DA-4346-A781-89770AE7CA64}">
      <dgm:prSet/>
      <dgm:spPr/>
      <dgm:t>
        <a:bodyPr/>
        <a:lstStyle/>
        <a:p>
          <a:endParaRPr lang="en-US"/>
        </a:p>
      </dgm:t>
    </dgm:pt>
    <dgm:pt modelId="{5ACD15E8-1B46-164D-833C-CD2A7BCAE720}" type="pres">
      <dgm:prSet presAssocID="{0C11DAC9-766D-374B-85E4-203EA87E548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2E75805-8D04-3148-9403-C7B7596621FF}" type="pres">
      <dgm:prSet presAssocID="{B3701355-8DB5-C04A-B67E-4B102CCDC6CF}" presName="centerShape" presStyleLbl="node0" presStyleIdx="0" presStyleCnt="1"/>
      <dgm:spPr/>
    </dgm:pt>
    <dgm:pt modelId="{36F2FFF0-7ABB-644D-AFAE-C3571C068DAE}" type="pres">
      <dgm:prSet presAssocID="{F01D799B-10A1-3145-8CD5-20B0F79BCEDF}" presName="node" presStyleLbl="node1" presStyleIdx="0" presStyleCnt="4">
        <dgm:presLayoutVars>
          <dgm:bulletEnabled val="1"/>
        </dgm:presLayoutVars>
      </dgm:prSet>
      <dgm:spPr/>
    </dgm:pt>
    <dgm:pt modelId="{F4FEFDF3-2923-2E41-8CC5-D8D0D814C450}" type="pres">
      <dgm:prSet presAssocID="{F01D799B-10A1-3145-8CD5-20B0F79BCEDF}" presName="dummy" presStyleCnt="0"/>
      <dgm:spPr/>
    </dgm:pt>
    <dgm:pt modelId="{0DB28B1E-85D6-EB45-9A25-A939819A6135}" type="pres">
      <dgm:prSet presAssocID="{B4292E30-6617-D949-81FC-822D4FB197FD}" presName="sibTrans" presStyleLbl="sibTrans2D1" presStyleIdx="0" presStyleCnt="4"/>
      <dgm:spPr/>
    </dgm:pt>
    <dgm:pt modelId="{40C29845-E79E-F64E-9E97-205629342936}" type="pres">
      <dgm:prSet presAssocID="{4D7347DE-C2B7-F74B-9EE7-C10076BB532E}" presName="node" presStyleLbl="node1" presStyleIdx="1" presStyleCnt="4">
        <dgm:presLayoutVars>
          <dgm:bulletEnabled val="1"/>
        </dgm:presLayoutVars>
      </dgm:prSet>
      <dgm:spPr/>
    </dgm:pt>
    <dgm:pt modelId="{7E5D8045-041C-6546-8A5F-AB6E926E2A33}" type="pres">
      <dgm:prSet presAssocID="{4D7347DE-C2B7-F74B-9EE7-C10076BB532E}" presName="dummy" presStyleCnt="0"/>
      <dgm:spPr/>
    </dgm:pt>
    <dgm:pt modelId="{9B39C07D-A3AF-D940-AC68-F00A02050D78}" type="pres">
      <dgm:prSet presAssocID="{42D932A8-A25E-5443-BBF1-D353A7FB9E7B}" presName="sibTrans" presStyleLbl="sibTrans2D1" presStyleIdx="1" presStyleCnt="4"/>
      <dgm:spPr/>
    </dgm:pt>
    <dgm:pt modelId="{FA56F978-01E7-4443-8E11-BEDC20160F21}" type="pres">
      <dgm:prSet presAssocID="{6F4AAA23-17E6-5641-942F-5503616146B8}" presName="node" presStyleLbl="node1" presStyleIdx="2" presStyleCnt="4">
        <dgm:presLayoutVars>
          <dgm:bulletEnabled val="1"/>
        </dgm:presLayoutVars>
      </dgm:prSet>
      <dgm:spPr/>
    </dgm:pt>
    <dgm:pt modelId="{93EDBD7D-D561-1F43-A462-5C260E2C7E3C}" type="pres">
      <dgm:prSet presAssocID="{6F4AAA23-17E6-5641-942F-5503616146B8}" presName="dummy" presStyleCnt="0"/>
      <dgm:spPr/>
    </dgm:pt>
    <dgm:pt modelId="{A03B04EC-952F-6A45-B619-4232C50C1092}" type="pres">
      <dgm:prSet presAssocID="{5B4F1142-C0D7-5E45-B54A-C18C1A7D7FCA}" presName="sibTrans" presStyleLbl="sibTrans2D1" presStyleIdx="2" presStyleCnt="4"/>
      <dgm:spPr/>
    </dgm:pt>
    <dgm:pt modelId="{A784E7E6-1552-414E-9613-EB82C1A40338}" type="pres">
      <dgm:prSet presAssocID="{7C0CCFB5-B081-414F-A1F5-78B5F8A2C29D}" presName="node" presStyleLbl="node1" presStyleIdx="3" presStyleCnt="4">
        <dgm:presLayoutVars>
          <dgm:bulletEnabled val="1"/>
        </dgm:presLayoutVars>
      </dgm:prSet>
      <dgm:spPr/>
    </dgm:pt>
    <dgm:pt modelId="{66B3B692-E970-8A44-9183-51E88F75E207}" type="pres">
      <dgm:prSet presAssocID="{7C0CCFB5-B081-414F-A1F5-78B5F8A2C29D}" presName="dummy" presStyleCnt="0"/>
      <dgm:spPr/>
    </dgm:pt>
    <dgm:pt modelId="{E09F39E8-255C-674A-9599-12D3F9A20AA8}" type="pres">
      <dgm:prSet presAssocID="{46CF137D-52D7-FE45-AD33-FBF19051C3DD}" presName="sibTrans" presStyleLbl="sibTrans2D1" presStyleIdx="3" presStyleCnt="4"/>
      <dgm:spPr/>
    </dgm:pt>
  </dgm:ptLst>
  <dgm:cxnLst>
    <dgm:cxn modelId="{098F330A-D718-2949-9213-7D39169E7B75}" type="presOf" srcId="{42D932A8-A25E-5443-BBF1-D353A7FB9E7B}" destId="{9B39C07D-A3AF-D940-AC68-F00A02050D78}" srcOrd="0" destOrd="0" presId="urn:microsoft.com/office/officeart/2005/8/layout/radial6"/>
    <dgm:cxn modelId="{FE0A7015-D002-2E40-A837-74E3CADA742A}" type="presOf" srcId="{4D7347DE-C2B7-F74B-9EE7-C10076BB532E}" destId="{40C29845-E79E-F64E-9E97-205629342936}" srcOrd="0" destOrd="0" presId="urn:microsoft.com/office/officeart/2005/8/layout/radial6"/>
    <dgm:cxn modelId="{B62BFC16-5AFB-3C4A-85C9-972F3529EFA9}" srcId="{B3701355-8DB5-C04A-B67E-4B102CCDC6CF}" destId="{F01D799B-10A1-3145-8CD5-20B0F79BCEDF}" srcOrd="0" destOrd="0" parTransId="{3B77C2B7-7B80-A24B-867A-F18EAE6E0139}" sibTransId="{B4292E30-6617-D949-81FC-822D4FB197FD}"/>
    <dgm:cxn modelId="{C91BC418-5124-9F47-B396-4E8A68FA15C9}" type="presOf" srcId="{F01D799B-10A1-3145-8CD5-20B0F79BCEDF}" destId="{36F2FFF0-7ABB-644D-AFAE-C3571C068DAE}" srcOrd="0" destOrd="0" presId="urn:microsoft.com/office/officeart/2005/8/layout/radial6"/>
    <dgm:cxn modelId="{B95E523A-7F7C-3940-9B03-A80F74B3C209}" type="presOf" srcId="{6F4AAA23-17E6-5641-942F-5503616146B8}" destId="{FA56F978-01E7-4443-8E11-BEDC20160F21}" srcOrd="0" destOrd="0" presId="urn:microsoft.com/office/officeart/2005/8/layout/radial6"/>
    <dgm:cxn modelId="{AC837744-D982-C644-8B20-8C20CE5B40FC}" type="presOf" srcId="{B4292E30-6617-D949-81FC-822D4FB197FD}" destId="{0DB28B1E-85D6-EB45-9A25-A939819A6135}" srcOrd="0" destOrd="0" presId="urn:microsoft.com/office/officeart/2005/8/layout/radial6"/>
    <dgm:cxn modelId="{3D49DD6D-86BC-E448-B575-649A6D7EEF6F}" type="presOf" srcId="{0C11DAC9-766D-374B-85E4-203EA87E548E}" destId="{5ACD15E8-1B46-164D-833C-CD2A7BCAE720}" srcOrd="0" destOrd="0" presId="urn:microsoft.com/office/officeart/2005/8/layout/radial6"/>
    <dgm:cxn modelId="{9925917D-D05B-B946-962C-7F59C728AA48}" srcId="{B3701355-8DB5-C04A-B67E-4B102CCDC6CF}" destId="{6F4AAA23-17E6-5641-942F-5503616146B8}" srcOrd="2" destOrd="0" parTransId="{FEF360D0-FA3C-0E4E-8573-18908BB01051}" sibTransId="{5B4F1142-C0D7-5E45-B54A-C18C1A7D7FCA}"/>
    <dgm:cxn modelId="{99B30384-3382-AC4F-AB1B-F807422B9321}" srcId="{B3701355-8DB5-C04A-B67E-4B102CCDC6CF}" destId="{4D7347DE-C2B7-F74B-9EE7-C10076BB532E}" srcOrd="1" destOrd="0" parTransId="{7064AFDE-B57B-CD4F-9080-58F00E652350}" sibTransId="{42D932A8-A25E-5443-BBF1-D353A7FB9E7B}"/>
    <dgm:cxn modelId="{98E9E785-2286-E34B-8BB1-C9878FBAB882}" type="presOf" srcId="{7C0CCFB5-B081-414F-A1F5-78B5F8A2C29D}" destId="{A784E7E6-1552-414E-9613-EB82C1A40338}" srcOrd="0" destOrd="0" presId="urn:microsoft.com/office/officeart/2005/8/layout/radial6"/>
    <dgm:cxn modelId="{C509D89C-E9DA-4346-A781-89770AE7CA64}" srcId="{B3701355-8DB5-C04A-B67E-4B102CCDC6CF}" destId="{7C0CCFB5-B081-414F-A1F5-78B5F8A2C29D}" srcOrd="3" destOrd="0" parTransId="{6EFE2B9F-0ECA-D84E-BA59-2327C2FA5186}" sibTransId="{46CF137D-52D7-FE45-AD33-FBF19051C3DD}"/>
    <dgm:cxn modelId="{EDE5F6A4-2E59-A448-885D-97A00BCDDA7F}" srcId="{0C11DAC9-766D-374B-85E4-203EA87E548E}" destId="{B3701355-8DB5-C04A-B67E-4B102CCDC6CF}" srcOrd="0" destOrd="0" parTransId="{57D7B52F-C2D1-4C44-9F3E-A8765AF38891}" sibTransId="{8383156C-FBC2-1B4F-A701-FBCF8ACB1C7A}"/>
    <dgm:cxn modelId="{D7E3D5AE-C197-0F43-9D2C-75AF97FF36CC}" type="presOf" srcId="{B3701355-8DB5-C04A-B67E-4B102CCDC6CF}" destId="{E2E75805-8D04-3148-9403-C7B7596621FF}" srcOrd="0" destOrd="0" presId="urn:microsoft.com/office/officeart/2005/8/layout/radial6"/>
    <dgm:cxn modelId="{BA89FEBC-42A0-EB4C-94B3-A645141E209F}" type="presOf" srcId="{5B4F1142-C0D7-5E45-B54A-C18C1A7D7FCA}" destId="{A03B04EC-952F-6A45-B619-4232C50C1092}" srcOrd="0" destOrd="0" presId="urn:microsoft.com/office/officeart/2005/8/layout/radial6"/>
    <dgm:cxn modelId="{3FF71EDD-4BDC-BB4C-A014-2125D5EB3239}" type="presOf" srcId="{46CF137D-52D7-FE45-AD33-FBF19051C3DD}" destId="{E09F39E8-255C-674A-9599-12D3F9A20AA8}" srcOrd="0" destOrd="0" presId="urn:microsoft.com/office/officeart/2005/8/layout/radial6"/>
    <dgm:cxn modelId="{E40CA87A-5BFD-1449-A649-ECDDFEFCEF39}" type="presParOf" srcId="{5ACD15E8-1B46-164D-833C-CD2A7BCAE720}" destId="{E2E75805-8D04-3148-9403-C7B7596621FF}" srcOrd="0" destOrd="0" presId="urn:microsoft.com/office/officeart/2005/8/layout/radial6"/>
    <dgm:cxn modelId="{0A03FD9A-CB31-6746-A0AE-3801132A4262}" type="presParOf" srcId="{5ACD15E8-1B46-164D-833C-CD2A7BCAE720}" destId="{36F2FFF0-7ABB-644D-AFAE-C3571C068DAE}" srcOrd="1" destOrd="0" presId="urn:microsoft.com/office/officeart/2005/8/layout/radial6"/>
    <dgm:cxn modelId="{9660C416-DFA4-CF4B-97F0-52BA51996465}" type="presParOf" srcId="{5ACD15E8-1B46-164D-833C-CD2A7BCAE720}" destId="{F4FEFDF3-2923-2E41-8CC5-D8D0D814C450}" srcOrd="2" destOrd="0" presId="urn:microsoft.com/office/officeart/2005/8/layout/radial6"/>
    <dgm:cxn modelId="{A3764108-6E8C-2740-9117-9AA5C5B3AD15}" type="presParOf" srcId="{5ACD15E8-1B46-164D-833C-CD2A7BCAE720}" destId="{0DB28B1E-85D6-EB45-9A25-A939819A6135}" srcOrd="3" destOrd="0" presId="urn:microsoft.com/office/officeart/2005/8/layout/radial6"/>
    <dgm:cxn modelId="{CEEE200D-F2B2-5045-A456-16E69722D964}" type="presParOf" srcId="{5ACD15E8-1B46-164D-833C-CD2A7BCAE720}" destId="{40C29845-E79E-F64E-9E97-205629342936}" srcOrd="4" destOrd="0" presId="urn:microsoft.com/office/officeart/2005/8/layout/radial6"/>
    <dgm:cxn modelId="{DD467120-E8A2-4D4C-8F38-53A60631A42C}" type="presParOf" srcId="{5ACD15E8-1B46-164D-833C-CD2A7BCAE720}" destId="{7E5D8045-041C-6546-8A5F-AB6E926E2A33}" srcOrd="5" destOrd="0" presId="urn:microsoft.com/office/officeart/2005/8/layout/radial6"/>
    <dgm:cxn modelId="{5ABA12D1-31CE-5F44-89A2-0290FD822DA1}" type="presParOf" srcId="{5ACD15E8-1B46-164D-833C-CD2A7BCAE720}" destId="{9B39C07D-A3AF-D940-AC68-F00A02050D78}" srcOrd="6" destOrd="0" presId="urn:microsoft.com/office/officeart/2005/8/layout/radial6"/>
    <dgm:cxn modelId="{EDBD1834-9404-B04B-AF53-B95344C57574}" type="presParOf" srcId="{5ACD15E8-1B46-164D-833C-CD2A7BCAE720}" destId="{FA56F978-01E7-4443-8E11-BEDC20160F21}" srcOrd="7" destOrd="0" presId="urn:microsoft.com/office/officeart/2005/8/layout/radial6"/>
    <dgm:cxn modelId="{5C22AAFE-0D15-0741-A058-D975308AF3BB}" type="presParOf" srcId="{5ACD15E8-1B46-164D-833C-CD2A7BCAE720}" destId="{93EDBD7D-D561-1F43-A462-5C260E2C7E3C}" srcOrd="8" destOrd="0" presId="urn:microsoft.com/office/officeart/2005/8/layout/radial6"/>
    <dgm:cxn modelId="{BE6016CA-1C78-D042-BD00-EE9BA32FFB59}" type="presParOf" srcId="{5ACD15E8-1B46-164D-833C-CD2A7BCAE720}" destId="{A03B04EC-952F-6A45-B619-4232C50C1092}" srcOrd="9" destOrd="0" presId="urn:microsoft.com/office/officeart/2005/8/layout/radial6"/>
    <dgm:cxn modelId="{663E15CA-5182-E14F-931B-D3A7778AB2FE}" type="presParOf" srcId="{5ACD15E8-1B46-164D-833C-CD2A7BCAE720}" destId="{A784E7E6-1552-414E-9613-EB82C1A40338}" srcOrd="10" destOrd="0" presId="urn:microsoft.com/office/officeart/2005/8/layout/radial6"/>
    <dgm:cxn modelId="{F8D420D3-CF90-5C44-96E6-098BBC324F40}" type="presParOf" srcId="{5ACD15E8-1B46-164D-833C-CD2A7BCAE720}" destId="{66B3B692-E970-8A44-9183-51E88F75E207}" srcOrd="11" destOrd="0" presId="urn:microsoft.com/office/officeart/2005/8/layout/radial6"/>
    <dgm:cxn modelId="{ED6D49EA-69C6-4D47-B254-A430B66283D4}" type="presParOf" srcId="{5ACD15E8-1B46-164D-833C-CD2A7BCAE720}" destId="{E09F39E8-255C-674A-9599-12D3F9A20AA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11DAC9-766D-374B-85E4-203EA87E548E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701355-8DB5-C04A-B67E-4B102CCDC6CF}">
      <dgm:prSet phldrT="[Text]"/>
      <dgm:spPr/>
      <dgm:t>
        <a:bodyPr/>
        <a:lstStyle/>
        <a:p>
          <a:r>
            <a:rPr lang="en-US" dirty="0"/>
            <a:t>SNS </a:t>
          </a:r>
        </a:p>
      </dgm:t>
    </dgm:pt>
    <dgm:pt modelId="{57D7B52F-C2D1-4C44-9F3E-A8765AF38891}" type="parTrans" cxnId="{EDE5F6A4-2E59-A448-885D-97A00BCDDA7F}">
      <dgm:prSet/>
      <dgm:spPr/>
      <dgm:t>
        <a:bodyPr/>
        <a:lstStyle/>
        <a:p>
          <a:endParaRPr lang="en-US"/>
        </a:p>
      </dgm:t>
    </dgm:pt>
    <dgm:pt modelId="{8383156C-FBC2-1B4F-A701-FBCF8ACB1C7A}" type="sibTrans" cxnId="{EDE5F6A4-2E59-A448-885D-97A00BCDDA7F}">
      <dgm:prSet/>
      <dgm:spPr/>
      <dgm:t>
        <a:bodyPr/>
        <a:lstStyle/>
        <a:p>
          <a:endParaRPr lang="en-US"/>
        </a:p>
      </dgm:t>
    </dgm:pt>
    <dgm:pt modelId="{F01D799B-10A1-3145-8CD5-20B0F79BCEDF}">
      <dgm:prSet phldrT="[Text]"/>
      <dgm:spPr/>
      <dgm:t>
        <a:bodyPr/>
        <a:lstStyle/>
        <a:p>
          <a:r>
            <a:rPr lang="en-US" b="1" dirty="0"/>
            <a:t>PGY1</a:t>
          </a:r>
        </a:p>
      </dgm:t>
    </dgm:pt>
    <dgm:pt modelId="{3B77C2B7-7B80-A24B-867A-F18EAE6E0139}" type="parTrans" cxnId="{B62BFC16-5AFB-3C4A-85C9-972F3529EFA9}">
      <dgm:prSet/>
      <dgm:spPr/>
      <dgm:t>
        <a:bodyPr/>
        <a:lstStyle/>
        <a:p>
          <a:endParaRPr lang="en-US"/>
        </a:p>
      </dgm:t>
    </dgm:pt>
    <dgm:pt modelId="{B4292E30-6617-D949-81FC-822D4FB197FD}" type="sibTrans" cxnId="{B62BFC16-5AFB-3C4A-85C9-972F3529EFA9}">
      <dgm:prSet/>
      <dgm:spPr/>
      <dgm:t>
        <a:bodyPr/>
        <a:lstStyle/>
        <a:p>
          <a:endParaRPr lang="en-US"/>
        </a:p>
      </dgm:t>
    </dgm:pt>
    <dgm:pt modelId="{4D7347DE-C2B7-F74B-9EE7-C10076BB532E}">
      <dgm:prSet phldrT="[Text]"/>
      <dgm:spPr/>
      <dgm:t>
        <a:bodyPr/>
        <a:lstStyle/>
        <a:p>
          <a:r>
            <a:rPr lang="en-US" b="1" dirty="0"/>
            <a:t>PGY2</a:t>
          </a:r>
        </a:p>
      </dgm:t>
    </dgm:pt>
    <dgm:pt modelId="{7064AFDE-B57B-CD4F-9080-58F00E652350}" type="parTrans" cxnId="{99B30384-3382-AC4F-AB1B-F807422B9321}">
      <dgm:prSet/>
      <dgm:spPr/>
      <dgm:t>
        <a:bodyPr/>
        <a:lstStyle/>
        <a:p>
          <a:endParaRPr lang="en-US"/>
        </a:p>
      </dgm:t>
    </dgm:pt>
    <dgm:pt modelId="{42D932A8-A25E-5443-BBF1-D353A7FB9E7B}" type="sibTrans" cxnId="{99B30384-3382-AC4F-AB1B-F807422B9321}">
      <dgm:prSet/>
      <dgm:spPr/>
      <dgm:t>
        <a:bodyPr/>
        <a:lstStyle/>
        <a:p>
          <a:endParaRPr lang="en-US"/>
        </a:p>
      </dgm:t>
    </dgm:pt>
    <dgm:pt modelId="{6F4AAA23-17E6-5641-942F-5503616146B8}">
      <dgm:prSet phldrT="[Text]"/>
      <dgm:spPr/>
      <dgm:t>
        <a:bodyPr/>
        <a:lstStyle/>
        <a:p>
          <a:r>
            <a:rPr lang="en-US" b="1" dirty="0"/>
            <a:t>PGY4-5</a:t>
          </a:r>
        </a:p>
      </dgm:t>
    </dgm:pt>
    <dgm:pt modelId="{FEF360D0-FA3C-0E4E-8573-18908BB01051}" type="parTrans" cxnId="{9925917D-D05B-B946-962C-7F59C728AA48}">
      <dgm:prSet/>
      <dgm:spPr/>
      <dgm:t>
        <a:bodyPr/>
        <a:lstStyle/>
        <a:p>
          <a:endParaRPr lang="en-US"/>
        </a:p>
      </dgm:t>
    </dgm:pt>
    <dgm:pt modelId="{5B4F1142-C0D7-5E45-B54A-C18C1A7D7FCA}" type="sibTrans" cxnId="{9925917D-D05B-B946-962C-7F59C728AA48}">
      <dgm:prSet/>
      <dgm:spPr/>
      <dgm:t>
        <a:bodyPr/>
        <a:lstStyle/>
        <a:p>
          <a:endParaRPr lang="en-US"/>
        </a:p>
      </dgm:t>
    </dgm:pt>
    <dgm:pt modelId="{7C0CCFB5-B081-414F-A1F5-78B5F8A2C29D}">
      <dgm:prSet phldrT="[Text]"/>
      <dgm:spPr/>
      <dgm:t>
        <a:bodyPr/>
        <a:lstStyle/>
        <a:p>
          <a:r>
            <a:rPr lang="en-US" b="1" dirty="0"/>
            <a:t>PGY6-7</a:t>
          </a:r>
        </a:p>
      </dgm:t>
    </dgm:pt>
    <dgm:pt modelId="{6EFE2B9F-0ECA-D84E-BA59-2327C2FA5186}" type="parTrans" cxnId="{C509D89C-E9DA-4346-A781-89770AE7CA64}">
      <dgm:prSet/>
      <dgm:spPr/>
      <dgm:t>
        <a:bodyPr/>
        <a:lstStyle/>
        <a:p>
          <a:endParaRPr lang="en-US"/>
        </a:p>
      </dgm:t>
    </dgm:pt>
    <dgm:pt modelId="{46CF137D-52D7-FE45-AD33-FBF19051C3DD}" type="sibTrans" cxnId="{C509D89C-E9DA-4346-A781-89770AE7CA64}">
      <dgm:prSet/>
      <dgm:spPr/>
      <dgm:t>
        <a:bodyPr/>
        <a:lstStyle/>
        <a:p>
          <a:endParaRPr lang="en-US"/>
        </a:p>
      </dgm:t>
    </dgm:pt>
    <dgm:pt modelId="{5ACD15E8-1B46-164D-833C-CD2A7BCAE720}" type="pres">
      <dgm:prSet presAssocID="{0C11DAC9-766D-374B-85E4-203EA87E548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2E75805-8D04-3148-9403-C7B7596621FF}" type="pres">
      <dgm:prSet presAssocID="{B3701355-8DB5-C04A-B67E-4B102CCDC6CF}" presName="centerShape" presStyleLbl="node0" presStyleIdx="0" presStyleCnt="1"/>
      <dgm:spPr/>
    </dgm:pt>
    <dgm:pt modelId="{36F2FFF0-7ABB-644D-AFAE-C3571C068DAE}" type="pres">
      <dgm:prSet presAssocID="{F01D799B-10A1-3145-8CD5-20B0F79BCEDF}" presName="node" presStyleLbl="node1" presStyleIdx="0" presStyleCnt="4">
        <dgm:presLayoutVars>
          <dgm:bulletEnabled val="1"/>
        </dgm:presLayoutVars>
      </dgm:prSet>
      <dgm:spPr/>
    </dgm:pt>
    <dgm:pt modelId="{F4FEFDF3-2923-2E41-8CC5-D8D0D814C450}" type="pres">
      <dgm:prSet presAssocID="{F01D799B-10A1-3145-8CD5-20B0F79BCEDF}" presName="dummy" presStyleCnt="0"/>
      <dgm:spPr/>
    </dgm:pt>
    <dgm:pt modelId="{0DB28B1E-85D6-EB45-9A25-A939819A6135}" type="pres">
      <dgm:prSet presAssocID="{B4292E30-6617-D949-81FC-822D4FB197FD}" presName="sibTrans" presStyleLbl="sibTrans2D1" presStyleIdx="0" presStyleCnt="4"/>
      <dgm:spPr/>
    </dgm:pt>
    <dgm:pt modelId="{40C29845-E79E-F64E-9E97-205629342936}" type="pres">
      <dgm:prSet presAssocID="{4D7347DE-C2B7-F74B-9EE7-C10076BB532E}" presName="node" presStyleLbl="node1" presStyleIdx="1" presStyleCnt="4">
        <dgm:presLayoutVars>
          <dgm:bulletEnabled val="1"/>
        </dgm:presLayoutVars>
      </dgm:prSet>
      <dgm:spPr/>
    </dgm:pt>
    <dgm:pt modelId="{7E5D8045-041C-6546-8A5F-AB6E926E2A33}" type="pres">
      <dgm:prSet presAssocID="{4D7347DE-C2B7-F74B-9EE7-C10076BB532E}" presName="dummy" presStyleCnt="0"/>
      <dgm:spPr/>
    </dgm:pt>
    <dgm:pt modelId="{9B39C07D-A3AF-D940-AC68-F00A02050D78}" type="pres">
      <dgm:prSet presAssocID="{42D932A8-A25E-5443-BBF1-D353A7FB9E7B}" presName="sibTrans" presStyleLbl="sibTrans2D1" presStyleIdx="1" presStyleCnt="4"/>
      <dgm:spPr/>
    </dgm:pt>
    <dgm:pt modelId="{FA56F978-01E7-4443-8E11-BEDC20160F21}" type="pres">
      <dgm:prSet presAssocID="{6F4AAA23-17E6-5641-942F-5503616146B8}" presName="node" presStyleLbl="node1" presStyleIdx="2" presStyleCnt="4">
        <dgm:presLayoutVars>
          <dgm:bulletEnabled val="1"/>
        </dgm:presLayoutVars>
      </dgm:prSet>
      <dgm:spPr/>
    </dgm:pt>
    <dgm:pt modelId="{93EDBD7D-D561-1F43-A462-5C260E2C7E3C}" type="pres">
      <dgm:prSet presAssocID="{6F4AAA23-17E6-5641-942F-5503616146B8}" presName="dummy" presStyleCnt="0"/>
      <dgm:spPr/>
    </dgm:pt>
    <dgm:pt modelId="{A03B04EC-952F-6A45-B619-4232C50C1092}" type="pres">
      <dgm:prSet presAssocID="{5B4F1142-C0D7-5E45-B54A-C18C1A7D7FCA}" presName="sibTrans" presStyleLbl="sibTrans2D1" presStyleIdx="2" presStyleCnt="4"/>
      <dgm:spPr/>
    </dgm:pt>
    <dgm:pt modelId="{A784E7E6-1552-414E-9613-EB82C1A40338}" type="pres">
      <dgm:prSet presAssocID="{7C0CCFB5-B081-414F-A1F5-78B5F8A2C29D}" presName="node" presStyleLbl="node1" presStyleIdx="3" presStyleCnt="4">
        <dgm:presLayoutVars>
          <dgm:bulletEnabled val="1"/>
        </dgm:presLayoutVars>
      </dgm:prSet>
      <dgm:spPr/>
    </dgm:pt>
    <dgm:pt modelId="{66B3B692-E970-8A44-9183-51E88F75E207}" type="pres">
      <dgm:prSet presAssocID="{7C0CCFB5-B081-414F-A1F5-78B5F8A2C29D}" presName="dummy" presStyleCnt="0"/>
      <dgm:spPr/>
    </dgm:pt>
    <dgm:pt modelId="{E09F39E8-255C-674A-9599-12D3F9A20AA8}" type="pres">
      <dgm:prSet presAssocID="{46CF137D-52D7-FE45-AD33-FBF19051C3DD}" presName="sibTrans" presStyleLbl="sibTrans2D1" presStyleIdx="3" presStyleCnt="4"/>
      <dgm:spPr/>
    </dgm:pt>
  </dgm:ptLst>
  <dgm:cxnLst>
    <dgm:cxn modelId="{098F330A-D718-2949-9213-7D39169E7B75}" type="presOf" srcId="{42D932A8-A25E-5443-BBF1-D353A7FB9E7B}" destId="{9B39C07D-A3AF-D940-AC68-F00A02050D78}" srcOrd="0" destOrd="0" presId="urn:microsoft.com/office/officeart/2005/8/layout/radial6"/>
    <dgm:cxn modelId="{FE0A7015-D002-2E40-A837-74E3CADA742A}" type="presOf" srcId="{4D7347DE-C2B7-F74B-9EE7-C10076BB532E}" destId="{40C29845-E79E-F64E-9E97-205629342936}" srcOrd="0" destOrd="0" presId="urn:microsoft.com/office/officeart/2005/8/layout/radial6"/>
    <dgm:cxn modelId="{B62BFC16-5AFB-3C4A-85C9-972F3529EFA9}" srcId="{B3701355-8DB5-C04A-B67E-4B102CCDC6CF}" destId="{F01D799B-10A1-3145-8CD5-20B0F79BCEDF}" srcOrd="0" destOrd="0" parTransId="{3B77C2B7-7B80-A24B-867A-F18EAE6E0139}" sibTransId="{B4292E30-6617-D949-81FC-822D4FB197FD}"/>
    <dgm:cxn modelId="{C91BC418-5124-9F47-B396-4E8A68FA15C9}" type="presOf" srcId="{F01D799B-10A1-3145-8CD5-20B0F79BCEDF}" destId="{36F2FFF0-7ABB-644D-AFAE-C3571C068DAE}" srcOrd="0" destOrd="0" presId="urn:microsoft.com/office/officeart/2005/8/layout/radial6"/>
    <dgm:cxn modelId="{B95E523A-7F7C-3940-9B03-A80F74B3C209}" type="presOf" srcId="{6F4AAA23-17E6-5641-942F-5503616146B8}" destId="{FA56F978-01E7-4443-8E11-BEDC20160F21}" srcOrd="0" destOrd="0" presId="urn:microsoft.com/office/officeart/2005/8/layout/radial6"/>
    <dgm:cxn modelId="{AC837744-D982-C644-8B20-8C20CE5B40FC}" type="presOf" srcId="{B4292E30-6617-D949-81FC-822D4FB197FD}" destId="{0DB28B1E-85D6-EB45-9A25-A939819A6135}" srcOrd="0" destOrd="0" presId="urn:microsoft.com/office/officeart/2005/8/layout/radial6"/>
    <dgm:cxn modelId="{3D49DD6D-86BC-E448-B575-649A6D7EEF6F}" type="presOf" srcId="{0C11DAC9-766D-374B-85E4-203EA87E548E}" destId="{5ACD15E8-1B46-164D-833C-CD2A7BCAE720}" srcOrd="0" destOrd="0" presId="urn:microsoft.com/office/officeart/2005/8/layout/radial6"/>
    <dgm:cxn modelId="{9925917D-D05B-B946-962C-7F59C728AA48}" srcId="{B3701355-8DB5-C04A-B67E-4B102CCDC6CF}" destId="{6F4AAA23-17E6-5641-942F-5503616146B8}" srcOrd="2" destOrd="0" parTransId="{FEF360D0-FA3C-0E4E-8573-18908BB01051}" sibTransId="{5B4F1142-C0D7-5E45-B54A-C18C1A7D7FCA}"/>
    <dgm:cxn modelId="{99B30384-3382-AC4F-AB1B-F807422B9321}" srcId="{B3701355-8DB5-C04A-B67E-4B102CCDC6CF}" destId="{4D7347DE-C2B7-F74B-9EE7-C10076BB532E}" srcOrd="1" destOrd="0" parTransId="{7064AFDE-B57B-CD4F-9080-58F00E652350}" sibTransId="{42D932A8-A25E-5443-BBF1-D353A7FB9E7B}"/>
    <dgm:cxn modelId="{98E9E785-2286-E34B-8BB1-C9878FBAB882}" type="presOf" srcId="{7C0CCFB5-B081-414F-A1F5-78B5F8A2C29D}" destId="{A784E7E6-1552-414E-9613-EB82C1A40338}" srcOrd="0" destOrd="0" presId="urn:microsoft.com/office/officeart/2005/8/layout/radial6"/>
    <dgm:cxn modelId="{C509D89C-E9DA-4346-A781-89770AE7CA64}" srcId="{B3701355-8DB5-C04A-B67E-4B102CCDC6CF}" destId="{7C0CCFB5-B081-414F-A1F5-78B5F8A2C29D}" srcOrd="3" destOrd="0" parTransId="{6EFE2B9F-0ECA-D84E-BA59-2327C2FA5186}" sibTransId="{46CF137D-52D7-FE45-AD33-FBF19051C3DD}"/>
    <dgm:cxn modelId="{EDE5F6A4-2E59-A448-885D-97A00BCDDA7F}" srcId="{0C11DAC9-766D-374B-85E4-203EA87E548E}" destId="{B3701355-8DB5-C04A-B67E-4B102CCDC6CF}" srcOrd="0" destOrd="0" parTransId="{57D7B52F-C2D1-4C44-9F3E-A8765AF38891}" sibTransId="{8383156C-FBC2-1B4F-A701-FBCF8ACB1C7A}"/>
    <dgm:cxn modelId="{D7E3D5AE-C197-0F43-9D2C-75AF97FF36CC}" type="presOf" srcId="{B3701355-8DB5-C04A-B67E-4B102CCDC6CF}" destId="{E2E75805-8D04-3148-9403-C7B7596621FF}" srcOrd="0" destOrd="0" presId="urn:microsoft.com/office/officeart/2005/8/layout/radial6"/>
    <dgm:cxn modelId="{BA89FEBC-42A0-EB4C-94B3-A645141E209F}" type="presOf" srcId="{5B4F1142-C0D7-5E45-B54A-C18C1A7D7FCA}" destId="{A03B04EC-952F-6A45-B619-4232C50C1092}" srcOrd="0" destOrd="0" presId="urn:microsoft.com/office/officeart/2005/8/layout/radial6"/>
    <dgm:cxn modelId="{3FF71EDD-4BDC-BB4C-A014-2125D5EB3239}" type="presOf" srcId="{46CF137D-52D7-FE45-AD33-FBF19051C3DD}" destId="{E09F39E8-255C-674A-9599-12D3F9A20AA8}" srcOrd="0" destOrd="0" presId="urn:microsoft.com/office/officeart/2005/8/layout/radial6"/>
    <dgm:cxn modelId="{E40CA87A-5BFD-1449-A649-ECDDFEFCEF39}" type="presParOf" srcId="{5ACD15E8-1B46-164D-833C-CD2A7BCAE720}" destId="{E2E75805-8D04-3148-9403-C7B7596621FF}" srcOrd="0" destOrd="0" presId="urn:microsoft.com/office/officeart/2005/8/layout/radial6"/>
    <dgm:cxn modelId="{0A03FD9A-CB31-6746-A0AE-3801132A4262}" type="presParOf" srcId="{5ACD15E8-1B46-164D-833C-CD2A7BCAE720}" destId="{36F2FFF0-7ABB-644D-AFAE-C3571C068DAE}" srcOrd="1" destOrd="0" presId="urn:microsoft.com/office/officeart/2005/8/layout/radial6"/>
    <dgm:cxn modelId="{9660C416-DFA4-CF4B-97F0-52BA51996465}" type="presParOf" srcId="{5ACD15E8-1B46-164D-833C-CD2A7BCAE720}" destId="{F4FEFDF3-2923-2E41-8CC5-D8D0D814C450}" srcOrd="2" destOrd="0" presId="urn:microsoft.com/office/officeart/2005/8/layout/radial6"/>
    <dgm:cxn modelId="{A3764108-6E8C-2740-9117-9AA5C5B3AD15}" type="presParOf" srcId="{5ACD15E8-1B46-164D-833C-CD2A7BCAE720}" destId="{0DB28B1E-85D6-EB45-9A25-A939819A6135}" srcOrd="3" destOrd="0" presId="urn:microsoft.com/office/officeart/2005/8/layout/radial6"/>
    <dgm:cxn modelId="{CEEE200D-F2B2-5045-A456-16E69722D964}" type="presParOf" srcId="{5ACD15E8-1B46-164D-833C-CD2A7BCAE720}" destId="{40C29845-E79E-F64E-9E97-205629342936}" srcOrd="4" destOrd="0" presId="urn:microsoft.com/office/officeart/2005/8/layout/radial6"/>
    <dgm:cxn modelId="{DD467120-E8A2-4D4C-8F38-53A60631A42C}" type="presParOf" srcId="{5ACD15E8-1B46-164D-833C-CD2A7BCAE720}" destId="{7E5D8045-041C-6546-8A5F-AB6E926E2A33}" srcOrd="5" destOrd="0" presId="urn:microsoft.com/office/officeart/2005/8/layout/radial6"/>
    <dgm:cxn modelId="{5ABA12D1-31CE-5F44-89A2-0290FD822DA1}" type="presParOf" srcId="{5ACD15E8-1B46-164D-833C-CD2A7BCAE720}" destId="{9B39C07D-A3AF-D940-AC68-F00A02050D78}" srcOrd="6" destOrd="0" presId="urn:microsoft.com/office/officeart/2005/8/layout/radial6"/>
    <dgm:cxn modelId="{EDBD1834-9404-B04B-AF53-B95344C57574}" type="presParOf" srcId="{5ACD15E8-1B46-164D-833C-CD2A7BCAE720}" destId="{FA56F978-01E7-4443-8E11-BEDC20160F21}" srcOrd="7" destOrd="0" presId="urn:microsoft.com/office/officeart/2005/8/layout/radial6"/>
    <dgm:cxn modelId="{5C22AAFE-0D15-0741-A058-D975308AF3BB}" type="presParOf" srcId="{5ACD15E8-1B46-164D-833C-CD2A7BCAE720}" destId="{93EDBD7D-D561-1F43-A462-5C260E2C7E3C}" srcOrd="8" destOrd="0" presId="urn:microsoft.com/office/officeart/2005/8/layout/radial6"/>
    <dgm:cxn modelId="{BE6016CA-1C78-D042-BD00-EE9BA32FFB59}" type="presParOf" srcId="{5ACD15E8-1B46-164D-833C-CD2A7BCAE720}" destId="{A03B04EC-952F-6A45-B619-4232C50C1092}" srcOrd="9" destOrd="0" presId="urn:microsoft.com/office/officeart/2005/8/layout/radial6"/>
    <dgm:cxn modelId="{663E15CA-5182-E14F-931B-D3A7778AB2FE}" type="presParOf" srcId="{5ACD15E8-1B46-164D-833C-CD2A7BCAE720}" destId="{A784E7E6-1552-414E-9613-EB82C1A40338}" srcOrd="10" destOrd="0" presId="urn:microsoft.com/office/officeart/2005/8/layout/radial6"/>
    <dgm:cxn modelId="{F8D420D3-CF90-5C44-96E6-098BBC324F40}" type="presParOf" srcId="{5ACD15E8-1B46-164D-833C-CD2A7BCAE720}" destId="{66B3B692-E970-8A44-9183-51E88F75E207}" srcOrd="11" destOrd="0" presId="urn:microsoft.com/office/officeart/2005/8/layout/radial6"/>
    <dgm:cxn modelId="{ED6D49EA-69C6-4D47-B254-A430B66283D4}" type="presParOf" srcId="{5ACD15E8-1B46-164D-833C-CD2A7BCAE720}" destId="{E09F39E8-255C-674A-9599-12D3F9A20AA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11DAC9-766D-374B-85E4-203EA87E548E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701355-8DB5-C04A-B67E-4B102CCDC6CF}">
      <dgm:prSet phldrT="[Text]"/>
      <dgm:spPr/>
      <dgm:t>
        <a:bodyPr/>
        <a:lstStyle/>
        <a:p>
          <a:r>
            <a:rPr lang="en-US" dirty="0"/>
            <a:t>SNS </a:t>
          </a:r>
        </a:p>
      </dgm:t>
    </dgm:pt>
    <dgm:pt modelId="{57D7B52F-C2D1-4C44-9F3E-A8765AF38891}" type="parTrans" cxnId="{EDE5F6A4-2E59-A448-885D-97A00BCDDA7F}">
      <dgm:prSet/>
      <dgm:spPr/>
      <dgm:t>
        <a:bodyPr/>
        <a:lstStyle/>
        <a:p>
          <a:endParaRPr lang="en-US"/>
        </a:p>
      </dgm:t>
    </dgm:pt>
    <dgm:pt modelId="{8383156C-FBC2-1B4F-A701-FBCF8ACB1C7A}" type="sibTrans" cxnId="{EDE5F6A4-2E59-A448-885D-97A00BCDDA7F}">
      <dgm:prSet/>
      <dgm:spPr/>
      <dgm:t>
        <a:bodyPr/>
        <a:lstStyle/>
        <a:p>
          <a:endParaRPr lang="en-US"/>
        </a:p>
      </dgm:t>
    </dgm:pt>
    <dgm:pt modelId="{F01D799B-10A1-3145-8CD5-20B0F79BCEDF}">
      <dgm:prSet phldrT="[Text]"/>
      <dgm:spPr/>
      <dgm:t>
        <a:bodyPr/>
        <a:lstStyle/>
        <a:p>
          <a:r>
            <a:rPr lang="en-US" b="1" dirty="0"/>
            <a:t>Intern</a:t>
          </a:r>
        </a:p>
      </dgm:t>
    </dgm:pt>
    <dgm:pt modelId="{3B77C2B7-7B80-A24B-867A-F18EAE6E0139}" type="parTrans" cxnId="{B62BFC16-5AFB-3C4A-85C9-972F3529EFA9}">
      <dgm:prSet/>
      <dgm:spPr/>
      <dgm:t>
        <a:bodyPr/>
        <a:lstStyle/>
        <a:p>
          <a:endParaRPr lang="en-US"/>
        </a:p>
      </dgm:t>
    </dgm:pt>
    <dgm:pt modelId="{B4292E30-6617-D949-81FC-822D4FB197FD}" type="sibTrans" cxnId="{B62BFC16-5AFB-3C4A-85C9-972F3529EFA9}">
      <dgm:prSet/>
      <dgm:spPr/>
      <dgm:t>
        <a:bodyPr/>
        <a:lstStyle/>
        <a:p>
          <a:endParaRPr lang="en-US"/>
        </a:p>
      </dgm:t>
    </dgm:pt>
    <dgm:pt modelId="{4D7347DE-C2B7-F74B-9EE7-C10076BB532E}">
      <dgm:prSet phldrT="[Text]"/>
      <dgm:spPr/>
      <dgm:t>
        <a:bodyPr/>
        <a:lstStyle/>
        <a:p>
          <a:r>
            <a:rPr lang="en-US" b="1" dirty="0"/>
            <a:t>Junior</a:t>
          </a:r>
        </a:p>
      </dgm:t>
    </dgm:pt>
    <dgm:pt modelId="{7064AFDE-B57B-CD4F-9080-58F00E652350}" type="parTrans" cxnId="{99B30384-3382-AC4F-AB1B-F807422B9321}">
      <dgm:prSet/>
      <dgm:spPr/>
      <dgm:t>
        <a:bodyPr/>
        <a:lstStyle/>
        <a:p>
          <a:endParaRPr lang="en-US"/>
        </a:p>
      </dgm:t>
    </dgm:pt>
    <dgm:pt modelId="{42D932A8-A25E-5443-BBF1-D353A7FB9E7B}" type="sibTrans" cxnId="{99B30384-3382-AC4F-AB1B-F807422B9321}">
      <dgm:prSet/>
      <dgm:spPr/>
      <dgm:t>
        <a:bodyPr/>
        <a:lstStyle/>
        <a:p>
          <a:endParaRPr lang="en-US"/>
        </a:p>
      </dgm:t>
    </dgm:pt>
    <dgm:pt modelId="{6F4AAA23-17E6-5641-942F-5503616146B8}">
      <dgm:prSet phldrT="[Text]" custT="1"/>
      <dgm:spPr/>
      <dgm:t>
        <a:bodyPr/>
        <a:lstStyle/>
        <a:p>
          <a:r>
            <a:rPr lang="en-US" sz="1250" b="1" dirty="0"/>
            <a:t>Senior</a:t>
          </a:r>
        </a:p>
      </dgm:t>
    </dgm:pt>
    <dgm:pt modelId="{5B4F1142-C0D7-5E45-B54A-C18C1A7D7FCA}" type="sibTrans" cxnId="{9925917D-D05B-B946-962C-7F59C728AA48}">
      <dgm:prSet/>
      <dgm:spPr/>
      <dgm:t>
        <a:bodyPr/>
        <a:lstStyle/>
        <a:p>
          <a:endParaRPr lang="en-US"/>
        </a:p>
      </dgm:t>
    </dgm:pt>
    <dgm:pt modelId="{FEF360D0-FA3C-0E4E-8573-18908BB01051}" type="parTrans" cxnId="{9925917D-D05B-B946-962C-7F59C728AA48}">
      <dgm:prSet/>
      <dgm:spPr/>
      <dgm:t>
        <a:bodyPr/>
        <a:lstStyle/>
        <a:p>
          <a:endParaRPr lang="en-US"/>
        </a:p>
      </dgm:t>
    </dgm:pt>
    <dgm:pt modelId="{5ACD15E8-1B46-164D-833C-CD2A7BCAE720}" type="pres">
      <dgm:prSet presAssocID="{0C11DAC9-766D-374B-85E4-203EA87E548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2E75805-8D04-3148-9403-C7B7596621FF}" type="pres">
      <dgm:prSet presAssocID="{B3701355-8DB5-C04A-B67E-4B102CCDC6CF}" presName="centerShape" presStyleLbl="node0" presStyleIdx="0" presStyleCnt="1"/>
      <dgm:spPr/>
    </dgm:pt>
    <dgm:pt modelId="{36F2FFF0-7ABB-644D-AFAE-C3571C068DAE}" type="pres">
      <dgm:prSet presAssocID="{F01D799B-10A1-3145-8CD5-20B0F79BCEDF}" presName="node" presStyleLbl="node1" presStyleIdx="0" presStyleCnt="3">
        <dgm:presLayoutVars>
          <dgm:bulletEnabled val="1"/>
        </dgm:presLayoutVars>
      </dgm:prSet>
      <dgm:spPr/>
    </dgm:pt>
    <dgm:pt modelId="{F4FEFDF3-2923-2E41-8CC5-D8D0D814C450}" type="pres">
      <dgm:prSet presAssocID="{F01D799B-10A1-3145-8CD5-20B0F79BCEDF}" presName="dummy" presStyleCnt="0"/>
      <dgm:spPr/>
    </dgm:pt>
    <dgm:pt modelId="{0DB28B1E-85D6-EB45-9A25-A939819A6135}" type="pres">
      <dgm:prSet presAssocID="{B4292E30-6617-D949-81FC-822D4FB197FD}" presName="sibTrans" presStyleLbl="sibTrans2D1" presStyleIdx="0" presStyleCnt="3"/>
      <dgm:spPr/>
    </dgm:pt>
    <dgm:pt modelId="{40C29845-E79E-F64E-9E97-205629342936}" type="pres">
      <dgm:prSet presAssocID="{4D7347DE-C2B7-F74B-9EE7-C10076BB532E}" presName="node" presStyleLbl="node1" presStyleIdx="1" presStyleCnt="3">
        <dgm:presLayoutVars>
          <dgm:bulletEnabled val="1"/>
        </dgm:presLayoutVars>
      </dgm:prSet>
      <dgm:spPr/>
    </dgm:pt>
    <dgm:pt modelId="{7E5D8045-041C-6546-8A5F-AB6E926E2A33}" type="pres">
      <dgm:prSet presAssocID="{4D7347DE-C2B7-F74B-9EE7-C10076BB532E}" presName="dummy" presStyleCnt="0"/>
      <dgm:spPr/>
    </dgm:pt>
    <dgm:pt modelId="{9B39C07D-A3AF-D940-AC68-F00A02050D78}" type="pres">
      <dgm:prSet presAssocID="{42D932A8-A25E-5443-BBF1-D353A7FB9E7B}" presName="sibTrans" presStyleLbl="sibTrans2D1" presStyleIdx="1" presStyleCnt="3"/>
      <dgm:spPr/>
    </dgm:pt>
    <dgm:pt modelId="{FA56F978-01E7-4443-8E11-BEDC20160F21}" type="pres">
      <dgm:prSet presAssocID="{6F4AAA23-17E6-5641-942F-5503616146B8}" presName="node" presStyleLbl="node1" presStyleIdx="2" presStyleCnt="3">
        <dgm:presLayoutVars>
          <dgm:bulletEnabled val="1"/>
        </dgm:presLayoutVars>
      </dgm:prSet>
      <dgm:spPr/>
    </dgm:pt>
    <dgm:pt modelId="{93EDBD7D-D561-1F43-A462-5C260E2C7E3C}" type="pres">
      <dgm:prSet presAssocID="{6F4AAA23-17E6-5641-942F-5503616146B8}" presName="dummy" presStyleCnt="0"/>
      <dgm:spPr/>
    </dgm:pt>
    <dgm:pt modelId="{A03B04EC-952F-6A45-B619-4232C50C1092}" type="pres">
      <dgm:prSet presAssocID="{5B4F1142-C0D7-5E45-B54A-C18C1A7D7FCA}" presName="sibTrans" presStyleLbl="sibTrans2D1" presStyleIdx="2" presStyleCnt="3"/>
      <dgm:spPr/>
    </dgm:pt>
  </dgm:ptLst>
  <dgm:cxnLst>
    <dgm:cxn modelId="{B62BFC16-5AFB-3C4A-85C9-972F3529EFA9}" srcId="{B3701355-8DB5-C04A-B67E-4B102CCDC6CF}" destId="{F01D799B-10A1-3145-8CD5-20B0F79BCEDF}" srcOrd="0" destOrd="0" parTransId="{3B77C2B7-7B80-A24B-867A-F18EAE6E0139}" sibTransId="{B4292E30-6617-D949-81FC-822D4FB197FD}"/>
    <dgm:cxn modelId="{D5D0B319-C003-224D-B5B6-C5B34E25D792}" type="presOf" srcId="{B4292E30-6617-D949-81FC-822D4FB197FD}" destId="{0DB28B1E-85D6-EB45-9A25-A939819A6135}" srcOrd="0" destOrd="0" presId="urn:microsoft.com/office/officeart/2005/8/layout/radial6"/>
    <dgm:cxn modelId="{C591E024-0BA1-3E42-ADCE-12B75F853346}" type="presOf" srcId="{F01D799B-10A1-3145-8CD5-20B0F79BCEDF}" destId="{36F2FFF0-7ABB-644D-AFAE-C3571C068DAE}" srcOrd="0" destOrd="0" presId="urn:microsoft.com/office/officeart/2005/8/layout/radial6"/>
    <dgm:cxn modelId="{D52C127D-7DBE-8044-AFBC-C8B8AEE1AF60}" type="presOf" srcId="{42D932A8-A25E-5443-BBF1-D353A7FB9E7B}" destId="{9B39C07D-A3AF-D940-AC68-F00A02050D78}" srcOrd="0" destOrd="0" presId="urn:microsoft.com/office/officeart/2005/8/layout/radial6"/>
    <dgm:cxn modelId="{9925917D-D05B-B946-962C-7F59C728AA48}" srcId="{B3701355-8DB5-C04A-B67E-4B102CCDC6CF}" destId="{6F4AAA23-17E6-5641-942F-5503616146B8}" srcOrd="2" destOrd="0" parTransId="{FEF360D0-FA3C-0E4E-8573-18908BB01051}" sibTransId="{5B4F1142-C0D7-5E45-B54A-C18C1A7D7FCA}"/>
    <dgm:cxn modelId="{99B30384-3382-AC4F-AB1B-F807422B9321}" srcId="{B3701355-8DB5-C04A-B67E-4B102CCDC6CF}" destId="{4D7347DE-C2B7-F74B-9EE7-C10076BB532E}" srcOrd="1" destOrd="0" parTransId="{7064AFDE-B57B-CD4F-9080-58F00E652350}" sibTransId="{42D932A8-A25E-5443-BBF1-D353A7FB9E7B}"/>
    <dgm:cxn modelId="{EF456499-F719-9F4D-A7F1-287A27A0C0DC}" type="presOf" srcId="{0C11DAC9-766D-374B-85E4-203EA87E548E}" destId="{5ACD15E8-1B46-164D-833C-CD2A7BCAE720}" srcOrd="0" destOrd="0" presId="urn:microsoft.com/office/officeart/2005/8/layout/radial6"/>
    <dgm:cxn modelId="{AD58569D-C610-A940-B643-CC281F930360}" type="presOf" srcId="{B3701355-8DB5-C04A-B67E-4B102CCDC6CF}" destId="{E2E75805-8D04-3148-9403-C7B7596621FF}" srcOrd="0" destOrd="0" presId="urn:microsoft.com/office/officeart/2005/8/layout/radial6"/>
    <dgm:cxn modelId="{EDE5F6A4-2E59-A448-885D-97A00BCDDA7F}" srcId="{0C11DAC9-766D-374B-85E4-203EA87E548E}" destId="{B3701355-8DB5-C04A-B67E-4B102CCDC6CF}" srcOrd="0" destOrd="0" parTransId="{57D7B52F-C2D1-4C44-9F3E-A8765AF38891}" sibTransId="{8383156C-FBC2-1B4F-A701-FBCF8ACB1C7A}"/>
    <dgm:cxn modelId="{EF0690A9-8B20-AF4B-B36F-571971B77A4A}" type="presOf" srcId="{5B4F1142-C0D7-5E45-B54A-C18C1A7D7FCA}" destId="{A03B04EC-952F-6A45-B619-4232C50C1092}" srcOrd="0" destOrd="0" presId="urn:microsoft.com/office/officeart/2005/8/layout/radial6"/>
    <dgm:cxn modelId="{FC49D3BA-BD60-B841-8BB2-4C6830DE62CC}" type="presOf" srcId="{4D7347DE-C2B7-F74B-9EE7-C10076BB532E}" destId="{40C29845-E79E-F64E-9E97-205629342936}" srcOrd="0" destOrd="0" presId="urn:microsoft.com/office/officeart/2005/8/layout/radial6"/>
    <dgm:cxn modelId="{06BB4BE6-5FF7-4F4F-B010-B2E927FB9C26}" type="presOf" srcId="{6F4AAA23-17E6-5641-942F-5503616146B8}" destId="{FA56F978-01E7-4443-8E11-BEDC20160F21}" srcOrd="0" destOrd="0" presId="urn:microsoft.com/office/officeart/2005/8/layout/radial6"/>
    <dgm:cxn modelId="{CC0F26DD-54DF-F240-8BFC-5B05508140AD}" type="presParOf" srcId="{5ACD15E8-1B46-164D-833C-CD2A7BCAE720}" destId="{E2E75805-8D04-3148-9403-C7B7596621FF}" srcOrd="0" destOrd="0" presId="urn:microsoft.com/office/officeart/2005/8/layout/radial6"/>
    <dgm:cxn modelId="{3B434084-1533-5B4C-A535-79031EA5E00B}" type="presParOf" srcId="{5ACD15E8-1B46-164D-833C-CD2A7BCAE720}" destId="{36F2FFF0-7ABB-644D-AFAE-C3571C068DAE}" srcOrd="1" destOrd="0" presId="urn:microsoft.com/office/officeart/2005/8/layout/radial6"/>
    <dgm:cxn modelId="{8DB8CF16-6267-F546-9AAF-BAFDD519DA16}" type="presParOf" srcId="{5ACD15E8-1B46-164D-833C-CD2A7BCAE720}" destId="{F4FEFDF3-2923-2E41-8CC5-D8D0D814C450}" srcOrd="2" destOrd="0" presId="urn:microsoft.com/office/officeart/2005/8/layout/radial6"/>
    <dgm:cxn modelId="{FCDFA15A-CAA1-6540-BB8F-BC2F60EB3093}" type="presParOf" srcId="{5ACD15E8-1B46-164D-833C-CD2A7BCAE720}" destId="{0DB28B1E-85D6-EB45-9A25-A939819A6135}" srcOrd="3" destOrd="0" presId="urn:microsoft.com/office/officeart/2005/8/layout/radial6"/>
    <dgm:cxn modelId="{F4BD45B5-5D52-A74F-9163-646F200FAC51}" type="presParOf" srcId="{5ACD15E8-1B46-164D-833C-CD2A7BCAE720}" destId="{40C29845-E79E-F64E-9E97-205629342936}" srcOrd="4" destOrd="0" presId="urn:microsoft.com/office/officeart/2005/8/layout/radial6"/>
    <dgm:cxn modelId="{B803E8E2-AB9A-5949-A523-E0297D66F943}" type="presParOf" srcId="{5ACD15E8-1B46-164D-833C-CD2A7BCAE720}" destId="{7E5D8045-041C-6546-8A5F-AB6E926E2A33}" srcOrd="5" destOrd="0" presId="urn:microsoft.com/office/officeart/2005/8/layout/radial6"/>
    <dgm:cxn modelId="{C7EF3B88-CD8E-D645-8E57-67E72F3AC547}" type="presParOf" srcId="{5ACD15E8-1B46-164D-833C-CD2A7BCAE720}" destId="{9B39C07D-A3AF-D940-AC68-F00A02050D78}" srcOrd="6" destOrd="0" presId="urn:microsoft.com/office/officeart/2005/8/layout/radial6"/>
    <dgm:cxn modelId="{01CD5232-389E-3F40-BD66-E2DF0348724B}" type="presParOf" srcId="{5ACD15E8-1B46-164D-833C-CD2A7BCAE720}" destId="{FA56F978-01E7-4443-8E11-BEDC20160F21}" srcOrd="7" destOrd="0" presId="urn:microsoft.com/office/officeart/2005/8/layout/radial6"/>
    <dgm:cxn modelId="{A27C7716-C4AE-D64A-895D-5F5DBE2CA349}" type="presParOf" srcId="{5ACD15E8-1B46-164D-833C-CD2A7BCAE720}" destId="{93EDBD7D-D561-1F43-A462-5C260E2C7E3C}" srcOrd="8" destOrd="0" presId="urn:microsoft.com/office/officeart/2005/8/layout/radial6"/>
    <dgm:cxn modelId="{762ADB53-5C01-1248-A578-7BDA3D4EA03B}" type="presParOf" srcId="{5ACD15E8-1B46-164D-833C-CD2A7BCAE720}" destId="{A03B04EC-952F-6A45-B619-4232C50C109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F39E8-255C-674A-9599-12D3F9A20AA8}">
      <dsp:nvSpPr>
        <dsp:cNvPr id="0" name=""/>
        <dsp:cNvSpPr/>
      </dsp:nvSpPr>
      <dsp:spPr>
        <a:xfrm>
          <a:off x="1162120" y="367408"/>
          <a:ext cx="2446861" cy="2446861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3B04EC-952F-6A45-B619-4232C50C1092}">
      <dsp:nvSpPr>
        <dsp:cNvPr id="0" name=""/>
        <dsp:cNvSpPr/>
      </dsp:nvSpPr>
      <dsp:spPr>
        <a:xfrm>
          <a:off x="1162120" y="367408"/>
          <a:ext cx="2446861" cy="2446861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9C07D-A3AF-D940-AC68-F00A02050D78}">
      <dsp:nvSpPr>
        <dsp:cNvPr id="0" name=""/>
        <dsp:cNvSpPr/>
      </dsp:nvSpPr>
      <dsp:spPr>
        <a:xfrm>
          <a:off x="1162120" y="367408"/>
          <a:ext cx="2446861" cy="2446861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28B1E-85D6-EB45-9A25-A939819A6135}">
      <dsp:nvSpPr>
        <dsp:cNvPr id="0" name=""/>
        <dsp:cNvSpPr/>
      </dsp:nvSpPr>
      <dsp:spPr>
        <a:xfrm>
          <a:off x="1162120" y="367408"/>
          <a:ext cx="2446861" cy="2446861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E75805-8D04-3148-9403-C7B7596621FF}">
      <dsp:nvSpPr>
        <dsp:cNvPr id="0" name=""/>
        <dsp:cNvSpPr/>
      </dsp:nvSpPr>
      <dsp:spPr>
        <a:xfrm>
          <a:off x="1822360" y="1027649"/>
          <a:ext cx="1126380" cy="11263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SNS </a:t>
          </a:r>
        </a:p>
      </dsp:txBody>
      <dsp:txXfrm>
        <a:off x="1987315" y="1192604"/>
        <a:ext cx="796470" cy="796470"/>
      </dsp:txXfrm>
    </dsp:sp>
    <dsp:sp modelId="{36F2FFF0-7ABB-644D-AFAE-C3571C068DAE}">
      <dsp:nvSpPr>
        <dsp:cNvPr id="0" name=""/>
        <dsp:cNvSpPr/>
      </dsp:nvSpPr>
      <dsp:spPr>
        <a:xfrm>
          <a:off x="1991317" y="1560"/>
          <a:ext cx="788466" cy="7884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PGY1</a:t>
          </a:r>
        </a:p>
      </dsp:txBody>
      <dsp:txXfrm>
        <a:off x="2106785" y="117028"/>
        <a:ext cx="557530" cy="557530"/>
      </dsp:txXfrm>
    </dsp:sp>
    <dsp:sp modelId="{40C29845-E79E-F64E-9E97-205629342936}">
      <dsp:nvSpPr>
        <dsp:cNvPr id="0" name=""/>
        <dsp:cNvSpPr/>
      </dsp:nvSpPr>
      <dsp:spPr>
        <a:xfrm>
          <a:off x="3186363" y="1196606"/>
          <a:ext cx="788466" cy="7884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PGY2</a:t>
          </a:r>
        </a:p>
      </dsp:txBody>
      <dsp:txXfrm>
        <a:off x="3301831" y="1312074"/>
        <a:ext cx="557530" cy="557530"/>
      </dsp:txXfrm>
    </dsp:sp>
    <dsp:sp modelId="{FA56F978-01E7-4443-8E11-BEDC20160F21}">
      <dsp:nvSpPr>
        <dsp:cNvPr id="0" name=""/>
        <dsp:cNvSpPr/>
      </dsp:nvSpPr>
      <dsp:spPr>
        <a:xfrm>
          <a:off x="1991317" y="2391651"/>
          <a:ext cx="788466" cy="7884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PGY4-5</a:t>
          </a:r>
        </a:p>
      </dsp:txBody>
      <dsp:txXfrm>
        <a:off x="2106785" y="2507119"/>
        <a:ext cx="557530" cy="557530"/>
      </dsp:txXfrm>
    </dsp:sp>
    <dsp:sp modelId="{A784E7E6-1552-414E-9613-EB82C1A40338}">
      <dsp:nvSpPr>
        <dsp:cNvPr id="0" name=""/>
        <dsp:cNvSpPr/>
      </dsp:nvSpPr>
      <dsp:spPr>
        <a:xfrm>
          <a:off x="796272" y="1196606"/>
          <a:ext cx="788466" cy="7884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PGY6-7</a:t>
          </a:r>
        </a:p>
      </dsp:txBody>
      <dsp:txXfrm>
        <a:off x="911740" y="1312074"/>
        <a:ext cx="557530" cy="557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F39E8-255C-674A-9599-12D3F9A20AA8}">
      <dsp:nvSpPr>
        <dsp:cNvPr id="0" name=""/>
        <dsp:cNvSpPr/>
      </dsp:nvSpPr>
      <dsp:spPr>
        <a:xfrm>
          <a:off x="939595" y="297056"/>
          <a:ext cx="1978331" cy="1978331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3B04EC-952F-6A45-B619-4232C50C1092}">
      <dsp:nvSpPr>
        <dsp:cNvPr id="0" name=""/>
        <dsp:cNvSpPr/>
      </dsp:nvSpPr>
      <dsp:spPr>
        <a:xfrm>
          <a:off x="939595" y="297056"/>
          <a:ext cx="1978331" cy="1978331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9C07D-A3AF-D940-AC68-F00A02050D78}">
      <dsp:nvSpPr>
        <dsp:cNvPr id="0" name=""/>
        <dsp:cNvSpPr/>
      </dsp:nvSpPr>
      <dsp:spPr>
        <a:xfrm>
          <a:off x="939595" y="297056"/>
          <a:ext cx="1978331" cy="1978331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28B1E-85D6-EB45-9A25-A939819A6135}">
      <dsp:nvSpPr>
        <dsp:cNvPr id="0" name=""/>
        <dsp:cNvSpPr/>
      </dsp:nvSpPr>
      <dsp:spPr>
        <a:xfrm>
          <a:off x="939595" y="297056"/>
          <a:ext cx="1978331" cy="1978331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E75805-8D04-3148-9403-C7B7596621FF}">
      <dsp:nvSpPr>
        <dsp:cNvPr id="0" name=""/>
        <dsp:cNvSpPr/>
      </dsp:nvSpPr>
      <dsp:spPr>
        <a:xfrm>
          <a:off x="1473411" y="830872"/>
          <a:ext cx="910699" cy="9106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SNS </a:t>
          </a:r>
        </a:p>
      </dsp:txBody>
      <dsp:txXfrm>
        <a:off x="1606780" y="964241"/>
        <a:ext cx="643961" cy="643961"/>
      </dsp:txXfrm>
    </dsp:sp>
    <dsp:sp modelId="{36F2FFF0-7ABB-644D-AFAE-C3571C068DAE}">
      <dsp:nvSpPr>
        <dsp:cNvPr id="0" name=""/>
        <dsp:cNvSpPr/>
      </dsp:nvSpPr>
      <dsp:spPr>
        <a:xfrm>
          <a:off x="1610016" y="1261"/>
          <a:ext cx="637489" cy="6374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PGY1</a:t>
          </a:r>
        </a:p>
      </dsp:txBody>
      <dsp:txXfrm>
        <a:off x="1703374" y="94619"/>
        <a:ext cx="450773" cy="450773"/>
      </dsp:txXfrm>
    </dsp:sp>
    <dsp:sp modelId="{40C29845-E79E-F64E-9E97-205629342936}">
      <dsp:nvSpPr>
        <dsp:cNvPr id="0" name=""/>
        <dsp:cNvSpPr/>
      </dsp:nvSpPr>
      <dsp:spPr>
        <a:xfrm>
          <a:off x="2576232" y="967477"/>
          <a:ext cx="637489" cy="6374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PGY2</a:t>
          </a:r>
        </a:p>
      </dsp:txBody>
      <dsp:txXfrm>
        <a:off x="2669590" y="1060835"/>
        <a:ext cx="450773" cy="450773"/>
      </dsp:txXfrm>
    </dsp:sp>
    <dsp:sp modelId="{FA56F978-01E7-4443-8E11-BEDC20160F21}">
      <dsp:nvSpPr>
        <dsp:cNvPr id="0" name=""/>
        <dsp:cNvSpPr/>
      </dsp:nvSpPr>
      <dsp:spPr>
        <a:xfrm>
          <a:off x="1610016" y="1933693"/>
          <a:ext cx="637489" cy="6374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PGY4-5</a:t>
          </a:r>
        </a:p>
      </dsp:txBody>
      <dsp:txXfrm>
        <a:off x="1703374" y="2027051"/>
        <a:ext cx="450773" cy="450773"/>
      </dsp:txXfrm>
    </dsp:sp>
    <dsp:sp modelId="{A784E7E6-1552-414E-9613-EB82C1A40338}">
      <dsp:nvSpPr>
        <dsp:cNvPr id="0" name=""/>
        <dsp:cNvSpPr/>
      </dsp:nvSpPr>
      <dsp:spPr>
        <a:xfrm>
          <a:off x="643800" y="967477"/>
          <a:ext cx="637489" cy="6374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PGY6-7</a:t>
          </a:r>
        </a:p>
      </dsp:txBody>
      <dsp:txXfrm>
        <a:off x="737158" y="1060835"/>
        <a:ext cx="450773" cy="4507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B04EC-952F-6A45-B619-4232C50C1092}">
      <dsp:nvSpPr>
        <dsp:cNvPr id="0" name=""/>
        <dsp:cNvSpPr/>
      </dsp:nvSpPr>
      <dsp:spPr>
        <a:xfrm>
          <a:off x="824697" y="301113"/>
          <a:ext cx="2013825" cy="2013825"/>
        </a:xfrm>
        <a:prstGeom prst="blockArc">
          <a:avLst>
            <a:gd name="adj1" fmla="val 9000000"/>
            <a:gd name="adj2" fmla="val 162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9C07D-A3AF-D940-AC68-F00A02050D78}">
      <dsp:nvSpPr>
        <dsp:cNvPr id="0" name=""/>
        <dsp:cNvSpPr/>
      </dsp:nvSpPr>
      <dsp:spPr>
        <a:xfrm>
          <a:off x="824697" y="301113"/>
          <a:ext cx="2013825" cy="2013825"/>
        </a:xfrm>
        <a:prstGeom prst="blockArc">
          <a:avLst>
            <a:gd name="adj1" fmla="val 1800000"/>
            <a:gd name="adj2" fmla="val 90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28B1E-85D6-EB45-9A25-A939819A6135}">
      <dsp:nvSpPr>
        <dsp:cNvPr id="0" name=""/>
        <dsp:cNvSpPr/>
      </dsp:nvSpPr>
      <dsp:spPr>
        <a:xfrm>
          <a:off x="824697" y="301113"/>
          <a:ext cx="2013825" cy="2013825"/>
        </a:xfrm>
        <a:prstGeom prst="blockArc">
          <a:avLst>
            <a:gd name="adj1" fmla="val 16200000"/>
            <a:gd name="adj2" fmla="val 1800000"/>
            <a:gd name="adj3" fmla="val 463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E75805-8D04-3148-9403-C7B7596621FF}">
      <dsp:nvSpPr>
        <dsp:cNvPr id="0" name=""/>
        <dsp:cNvSpPr/>
      </dsp:nvSpPr>
      <dsp:spPr>
        <a:xfrm>
          <a:off x="1368341" y="844758"/>
          <a:ext cx="926537" cy="9265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SNS </a:t>
          </a:r>
        </a:p>
      </dsp:txBody>
      <dsp:txXfrm>
        <a:off x="1504029" y="980446"/>
        <a:ext cx="655161" cy="655161"/>
      </dsp:txXfrm>
    </dsp:sp>
    <dsp:sp modelId="{36F2FFF0-7ABB-644D-AFAE-C3571C068DAE}">
      <dsp:nvSpPr>
        <dsp:cNvPr id="0" name=""/>
        <dsp:cNvSpPr/>
      </dsp:nvSpPr>
      <dsp:spPr>
        <a:xfrm>
          <a:off x="1507322" y="174"/>
          <a:ext cx="648575" cy="6485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Intern</a:t>
          </a:r>
        </a:p>
      </dsp:txBody>
      <dsp:txXfrm>
        <a:off x="1602304" y="95156"/>
        <a:ext cx="458611" cy="458611"/>
      </dsp:txXfrm>
    </dsp:sp>
    <dsp:sp modelId="{40C29845-E79E-F64E-9E97-205629342936}">
      <dsp:nvSpPr>
        <dsp:cNvPr id="0" name=""/>
        <dsp:cNvSpPr/>
      </dsp:nvSpPr>
      <dsp:spPr>
        <a:xfrm>
          <a:off x="2359113" y="1475520"/>
          <a:ext cx="648575" cy="6485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Junior</a:t>
          </a:r>
        </a:p>
      </dsp:txBody>
      <dsp:txXfrm>
        <a:off x="2454095" y="1570502"/>
        <a:ext cx="458611" cy="458611"/>
      </dsp:txXfrm>
    </dsp:sp>
    <dsp:sp modelId="{FA56F978-01E7-4443-8E11-BEDC20160F21}">
      <dsp:nvSpPr>
        <dsp:cNvPr id="0" name=""/>
        <dsp:cNvSpPr/>
      </dsp:nvSpPr>
      <dsp:spPr>
        <a:xfrm>
          <a:off x="655530" y="1475520"/>
          <a:ext cx="648575" cy="6485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50" b="1" kern="1200" dirty="0"/>
            <a:t>Senior</a:t>
          </a:r>
        </a:p>
      </dsp:txBody>
      <dsp:txXfrm>
        <a:off x="750512" y="1570502"/>
        <a:ext cx="458611" cy="458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61DFC-C7C8-0944-B91F-0E74A41CDBFC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7415-4B73-B340-B8EE-C2E1F8D8BB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1802B-FB30-440E-9D72-264A6FF8EC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1802B-FB30-440E-9D72-264A6FF8EC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D1802B-FB30-440E-9D72-264A6FF8EC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37415-4B73-B340-B8EE-C2E1F8D8BB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7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0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02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1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6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41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6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61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3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sto MT" pitchFamily="18" charset="0"/>
                <a:ea typeface="+mn-e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9E247E-8D2D-2444-B913-B52EFD8C86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9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E063A4F-063E-8249-883D-D2920AC179B1}" type="datetimeFigureOut">
              <a:rPr lang="en-US" smtClean="0"/>
              <a:t>5/22/18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6029"/>
            <a:ext cx="7772400" cy="1871330"/>
          </a:xfrm>
        </p:spPr>
        <p:txBody>
          <a:bodyPr>
            <a:normAutofit/>
          </a:bodyPr>
          <a:lstStyle/>
          <a:p>
            <a:r>
              <a:rPr lang="en-US" dirty="0"/>
              <a:t>SNS Resident Course Update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7284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Gregory J. Zipfel,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5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752600"/>
            <a:ext cx="8534400" cy="4572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b="1" dirty="0"/>
              <a:t>July 6-7, 2018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Portland, OR; Directors: A. Dogan / R. Ellenbogen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Houston, TX; Directors: G. Rao / B. Ehni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1200" b="1" dirty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b="1" dirty="0">
                <a:ea typeface="+mn-ea"/>
              </a:rPr>
              <a:t>July 13-14, 2018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Boston, MA; Directors: J. Wu / C. Heilman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Chicago, IL; Directors: R. Byrne / T. Origitano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1200" dirty="0">
              <a:ea typeface="+mn-ea"/>
            </a:endParaRPr>
          </a:p>
          <a:p>
            <a:pPr marL="3175" lvl="1" indent="0">
              <a:buFont typeface="Arial" charset="0"/>
              <a:buNone/>
              <a:defRPr/>
            </a:pPr>
            <a:r>
              <a:rPr lang="en-US" b="1" dirty="0">
                <a:ea typeface="+mn-ea"/>
              </a:rPr>
              <a:t>July 20-21, 2018</a:t>
            </a:r>
          </a:p>
          <a:p>
            <a:pPr marL="746125" lvl="2" indent="-342900">
              <a:defRPr/>
            </a:pPr>
            <a:r>
              <a:rPr lang="en-US" dirty="0">
                <a:ea typeface="+mn-ea"/>
              </a:rPr>
              <a:t>Atlanta, GA; Directors: G. Pradilla / D. Barrow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+mn-ea"/>
              </a:rPr>
              <a:t>Philadelphia, PA; Directors: A. Ozturk / S. Grady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charset="0"/>
              </a:rPr>
              <a:t>Intern Boot Camp</a:t>
            </a:r>
            <a:br>
              <a:rPr lang="en-US" sz="4400" dirty="0">
                <a:latin typeface="Arial" charset="0"/>
              </a:rPr>
            </a:br>
            <a:r>
              <a:rPr lang="en-US" sz="2800" b="0" dirty="0">
                <a:solidFill>
                  <a:srgbClr val="FFFFFF"/>
                </a:solidFill>
                <a:latin typeface="Arial" charset="0"/>
              </a:rPr>
              <a:t>Director: Ganesh Rao</a:t>
            </a:r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66113"/>
      </p:ext>
    </p:extLst>
  </p:cSld>
  <p:clrMapOvr>
    <a:masterClrMapping/>
  </p:clrMapOvr>
  <p:transition spd="slow"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 Boot Camp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2018</a:t>
            </a:r>
          </a:p>
          <a:p>
            <a:pPr lvl="1"/>
            <a:r>
              <a:rPr lang="en-US" sz="2800" dirty="0"/>
              <a:t>Expected attendance  (223)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Near-universal participation at all six sites</a:t>
            </a:r>
          </a:p>
        </p:txBody>
      </p:sp>
    </p:spTree>
    <p:extLst>
      <p:ext uri="{BB962C8B-B14F-4D97-AF65-F5344CB8AC3E}">
        <p14:creationId xmlns:p14="http://schemas.microsoft.com/office/powerpoint/2010/main" val="419730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Goal</a:t>
            </a:r>
          </a:p>
          <a:p>
            <a:pPr lvl="1"/>
            <a:r>
              <a:rPr lang="en-US" dirty="0"/>
              <a:t>Help PGY2 residents in their transition from intern to neurosurgery junior resident  </a:t>
            </a:r>
          </a:p>
          <a:p>
            <a:pPr lvl="1"/>
            <a:r>
              <a:rPr lang="en-US" dirty="0"/>
              <a:t>Focus on teaching skills / competencies that are difficult for individual programs to provide</a:t>
            </a:r>
          </a:p>
          <a:p>
            <a:r>
              <a:rPr lang="en-US" sz="3200" dirty="0"/>
              <a:t>Format </a:t>
            </a:r>
          </a:p>
          <a:p>
            <a:pPr lvl="1"/>
            <a:r>
              <a:rPr lang="en-US" dirty="0"/>
              <a:t>“Flipped classroom”</a:t>
            </a:r>
          </a:p>
          <a:p>
            <a:pPr lvl="1"/>
            <a:r>
              <a:rPr lang="en-US" dirty="0"/>
              <a:t>Pre-course study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Simulation-based training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Professionalism, leadership,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065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Primary Industry Sponsors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119" y="3216179"/>
            <a:ext cx="3714641" cy="215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0" y="3228508"/>
            <a:ext cx="4418297" cy="211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01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905000"/>
            <a:ext cx="8229600" cy="4572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ea typeface="+mn-ea"/>
              </a:rPr>
              <a:t>March 1-2, 2018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UC San Diego; Directors: A. </a:t>
            </a:r>
            <a:r>
              <a:rPr lang="en-US" dirty="0" err="1">
                <a:ea typeface="+mn-ea"/>
              </a:rPr>
              <a:t>Khalessi</a:t>
            </a:r>
            <a:r>
              <a:rPr lang="en-US" dirty="0">
                <a:ea typeface="+mn-ea"/>
              </a:rPr>
              <a:t> / J. </a:t>
            </a:r>
            <a:r>
              <a:rPr lang="en-US" dirty="0" err="1">
                <a:ea typeface="+mn-ea"/>
              </a:rPr>
              <a:t>Ciacci</a:t>
            </a:r>
            <a:endParaRPr lang="en-US" dirty="0">
              <a:ea typeface="+mn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1600" dirty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ea typeface="+mn-ea"/>
              </a:rPr>
              <a:t>April 11-12, 2018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IU Indianapolis; Directors: S. Shapiro / D. Limbrick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1600" dirty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800" b="1" dirty="0">
                <a:ea typeface="+mn-ea"/>
              </a:rPr>
              <a:t>June 14-15, 2018</a:t>
            </a:r>
          </a:p>
          <a:p>
            <a:pPr lvl="1">
              <a:defRPr/>
            </a:pPr>
            <a:r>
              <a:rPr lang="en-US" dirty="0">
                <a:ea typeface="+mn-ea"/>
              </a:rPr>
              <a:t>Weill-Cornell NY; Director: M. Kaplitt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  <a:p>
            <a:pPr marL="0" lvl="1" indent="0"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 charset="0"/>
              </a:rPr>
              <a:t>Junior Resident Course</a:t>
            </a:r>
            <a:br>
              <a:rPr lang="en-US" sz="4400" dirty="0">
                <a:latin typeface="Arial" charset="0"/>
              </a:rPr>
            </a:br>
            <a:r>
              <a:rPr lang="en-US" sz="2800" b="0" dirty="0">
                <a:latin typeface="Arial" charset="0"/>
              </a:rPr>
              <a:t>Director: Scott Shapiro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461"/>
      </p:ext>
    </p:extLst>
  </p:cSld>
  <p:clrMapOvr>
    <a:masterClrMapping/>
  </p:clrMapOvr>
  <p:transition spd="slow"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4090" y="5384882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Vessel Anastomosis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5894" y="5384881"/>
            <a:ext cx="227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Spine Simulation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B29F-1BB7-4125-A931-4141FC8EB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17" y="1899144"/>
            <a:ext cx="4421359" cy="3316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4D0F8-09E6-454B-800E-F1C43D1F7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879" y="1899144"/>
            <a:ext cx="4421361" cy="33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9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Junior Resident Course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2431" y="5382226"/>
            <a:ext cx="4817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Intraoperative Catastrophe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552C5-3CA2-4101-94E5-5E3C1309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3" y="1869191"/>
            <a:ext cx="4451218" cy="3478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4E117-68AA-466B-81B8-636B2527B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69" y="1869190"/>
            <a:ext cx="4362694" cy="3478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9976E0-0971-E54C-8207-8BC68A531EF1}"/>
              </a:ext>
            </a:extLst>
          </p:cNvPr>
          <p:cNvSpPr txBox="1"/>
          <p:nvPr/>
        </p:nvSpPr>
        <p:spPr>
          <a:xfrm>
            <a:off x="144204" y="5382226"/>
            <a:ext cx="389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FFFF"/>
                </a:solidFill>
              </a:rPr>
              <a:t>Extremity </a:t>
            </a:r>
            <a:r>
              <a:rPr lang="en-US" sz="2400" dirty="0" err="1">
                <a:solidFill>
                  <a:srgbClr val="FFFFFF"/>
                </a:solidFill>
              </a:rPr>
              <a:t>Prosection</a:t>
            </a:r>
            <a:r>
              <a:rPr lang="en-US" sz="2400" dirty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60678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Junior Resident Course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8020" cy="4525963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2018 – Attendance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Strong attendance at West Coast / Midwest courses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Projected attendance at East Coast course slightly decreased due to conflicts with mid-June date</a:t>
            </a:r>
          </a:p>
        </p:txBody>
      </p:sp>
    </p:spTree>
    <p:extLst>
      <p:ext uri="{BB962C8B-B14F-4D97-AF65-F5344CB8AC3E}">
        <p14:creationId xmlns:p14="http://schemas.microsoft.com/office/powerpoint/2010/main" val="109362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Junior Resident Course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699000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2018 - Evaluations (to date)</a:t>
            </a:r>
          </a:p>
          <a:p>
            <a:pPr lvl="1"/>
            <a:r>
              <a:rPr lang="en-US" sz="2800" dirty="0">
                <a:latin typeface="Arial" charset="0"/>
                <a:cs typeface="Arial" charset="0"/>
              </a:rPr>
              <a:t>Faculty, curriculum, and simulations well-rated</a:t>
            </a:r>
          </a:p>
          <a:p>
            <a:pPr lvl="1"/>
            <a:r>
              <a:rPr lang="en-US" sz="2800" dirty="0">
                <a:latin typeface="Arial" charset="0"/>
              </a:rPr>
              <a:t>Highest rated simulations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Sagittal sinus injury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Endovascular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Vessel anastomosis</a:t>
            </a:r>
            <a:endParaRPr lang="en-US" sz="1200" dirty="0">
              <a:latin typeface="Arial" charset="0"/>
              <a:cs typeface="Arial" charset="0"/>
            </a:endParaRPr>
          </a:p>
          <a:p>
            <a:pPr lvl="1"/>
            <a:r>
              <a:rPr lang="en-US" sz="2800" dirty="0">
                <a:latin typeface="Arial" charset="0"/>
                <a:cs typeface="Arial" charset="0"/>
              </a:rPr>
              <a:t>New stations well-received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Spine simulation station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Extremity </a:t>
            </a:r>
            <a:r>
              <a:rPr lang="en-US" dirty="0" err="1">
                <a:latin typeface="Arial" charset="0"/>
                <a:cs typeface="Arial" charset="0"/>
              </a:rPr>
              <a:t>prosection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Junior Resident Course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2018</a:t>
            </a:r>
          </a:p>
          <a:p>
            <a:pPr lvl="1"/>
            <a:r>
              <a:rPr lang="en-US" sz="2800" dirty="0">
                <a:latin typeface="Arial" charset="0"/>
              </a:rPr>
              <a:t>Suggestions from participants / faculty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Expand hands-on training like vessel anastomosis and sagittal sinus injury simulations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Expand spine simulations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Add session on resident wellness</a:t>
            </a:r>
          </a:p>
          <a:p>
            <a:pPr lvl="2"/>
            <a:r>
              <a:rPr lang="en-US" dirty="0">
                <a:latin typeface="Arial" charset="0"/>
                <a:cs typeface="Arial" charset="0"/>
              </a:rPr>
              <a:t>Bring back cadavers</a:t>
            </a:r>
          </a:p>
        </p:txBody>
      </p:sp>
    </p:spTree>
    <p:extLst>
      <p:ext uri="{BB962C8B-B14F-4D97-AF65-F5344CB8AC3E}">
        <p14:creationId xmlns:p14="http://schemas.microsoft.com/office/powerpoint/2010/main" val="4245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Committee on Resident Education (</a:t>
            </a:r>
            <a:r>
              <a:rPr lang="en-US" dirty="0" err="1"/>
              <a:t>CoRE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8148"/>
            <a:ext cx="8229600" cy="4525963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Chair – Rich Byrne</a:t>
            </a:r>
            <a:endParaRPr lang="en-US" sz="1200" dirty="0">
              <a:solidFill>
                <a:srgbClr val="FFFF00"/>
              </a:solidFill>
            </a:endParaRPr>
          </a:p>
          <a:p>
            <a:r>
              <a:rPr lang="en-US" sz="3200" dirty="0"/>
              <a:t>Subcommittees</a:t>
            </a:r>
          </a:p>
          <a:p>
            <a:pPr lvl="1"/>
            <a:r>
              <a:rPr lang="en-US" sz="2800" dirty="0"/>
              <a:t>Curriculum</a:t>
            </a:r>
          </a:p>
          <a:p>
            <a:pPr lvl="2"/>
            <a:r>
              <a:rPr lang="en-US" dirty="0"/>
              <a:t>Chair – Tim Mapstone</a:t>
            </a:r>
          </a:p>
          <a:p>
            <a:pPr lvl="1"/>
            <a:r>
              <a:rPr lang="en-US" sz="2800" dirty="0"/>
              <a:t>Portal</a:t>
            </a:r>
          </a:p>
          <a:p>
            <a:pPr lvl="2"/>
            <a:r>
              <a:rPr lang="en-US" dirty="0"/>
              <a:t>Chair – Warren Selman</a:t>
            </a:r>
          </a:p>
          <a:p>
            <a:pPr lvl="2"/>
            <a:r>
              <a:rPr lang="en-US" dirty="0"/>
              <a:t>Vice-Chair – Nicholas Bambakidis</a:t>
            </a:r>
          </a:p>
          <a:p>
            <a:pPr lvl="1"/>
            <a:r>
              <a:rPr lang="en-US" sz="2800" dirty="0">
                <a:solidFill>
                  <a:srgbClr val="F0F9B9"/>
                </a:solidFill>
              </a:rPr>
              <a:t>Resident Courses</a:t>
            </a:r>
          </a:p>
          <a:p>
            <a:pPr lvl="2"/>
            <a:r>
              <a:rPr lang="en-US" dirty="0">
                <a:solidFill>
                  <a:srgbClr val="F0F9B9"/>
                </a:solidFill>
              </a:rPr>
              <a:t>Chair – Greg Zipfel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6959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6152"/>
            <a:ext cx="3292015" cy="4299417"/>
          </a:xfrm>
        </p:spPr>
        <p:txBody>
          <a:bodyPr/>
          <a:lstStyle/>
          <a:p>
            <a:br>
              <a:rPr lang="en-US" sz="3600" dirty="0"/>
            </a:br>
            <a:br>
              <a:rPr lang="en-US" dirty="0"/>
            </a:br>
            <a:r>
              <a:rPr lang="en-US" dirty="0"/>
              <a:t>Senior Resident Course</a:t>
            </a:r>
            <a:br>
              <a:rPr lang="en-US" sz="3600" dirty="0"/>
            </a:br>
            <a:br>
              <a:rPr lang="en-US" dirty="0"/>
            </a:br>
            <a:r>
              <a:rPr lang="en-US" sz="2400" dirty="0"/>
              <a:t>April 29, 2018</a:t>
            </a:r>
            <a:br>
              <a:rPr lang="en-US" sz="2400" dirty="0"/>
            </a:br>
            <a:r>
              <a:rPr lang="en-US" sz="2400" dirty="0"/>
              <a:t>AANS</a:t>
            </a:r>
            <a:br>
              <a:rPr lang="en-US" dirty="0"/>
            </a:br>
            <a:br>
              <a:rPr lang="en-US" dirty="0"/>
            </a:br>
            <a:r>
              <a:rPr lang="en-US" sz="2400" b="0" dirty="0">
                <a:latin typeface="Arial" charset="0"/>
              </a:rPr>
              <a:t>Directors</a:t>
            </a:r>
            <a:r>
              <a:rPr lang="en-US" sz="2800" b="0" dirty="0">
                <a:latin typeface="Arial" charset="0"/>
              </a:rPr>
              <a:t> </a:t>
            </a:r>
            <a:br>
              <a:rPr lang="en-US" sz="2800" b="0" dirty="0">
                <a:latin typeface="Arial" charset="0"/>
              </a:rPr>
            </a:br>
            <a:r>
              <a:rPr lang="en-US" sz="2400" b="0" dirty="0">
                <a:solidFill>
                  <a:srgbClr val="FFFF00"/>
                </a:solidFill>
                <a:latin typeface="Arial" charset="0"/>
              </a:rPr>
              <a:t>Bill Couldwell &amp;</a:t>
            </a:r>
            <a:br>
              <a:rPr lang="en-US" sz="2400" b="0" dirty="0">
                <a:solidFill>
                  <a:srgbClr val="FFFF00"/>
                </a:solidFill>
                <a:latin typeface="Arial" charset="0"/>
              </a:rPr>
            </a:br>
            <a:r>
              <a:rPr lang="en-US" sz="2400" b="0" dirty="0">
                <a:solidFill>
                  <a:srgbClr val="FFFF00"/>
                </a:solidFill>
                <a:latin typeface="Arial" charset="0"/>
              </a:rPr>
              <a:t>Aaron Cohen-Gadol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FE5A38-CFED-4706-996E-AA6A42DCBB2C}"/>
              </a:ext>
            </a:extLst>
          </p:cNvPr>
          <p:cNvSpPr/>
          <p:nvPr/>
        </p:nvSpPr>
        <p:spPr>
          <a:xfrm>
            <a:off x="3414680" y="326139"/>
            <a:ext cx="5517448" cy="581697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					Aaron Cohen-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Gadol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William Couldwell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Will You Work?			Judy Rosman / Ann 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Stroink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Deb Benzil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Hospital/Academics/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Privademics</a:t>
            </a:r>
            <a:endParaRPr lang="en-US" sz="1200" b="1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Fundamentals of Medical Billing		John Ratliff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a Neurosurgical Team-		William 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Couldwell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Erol 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Veznedaroglu</a:t>
            </a:r>
            <a:endParaRPr lang="en-US" sz="1200" b="1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Community and Academic Settings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Incorporating APPs into your Practice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Contemporary Spine – 			 Michael Wang / Charlie Branch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Case-based discussion	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Managing Outpatient Practices		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Zoher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Ghogawala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Economics of 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SurgiCenters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Joseph Cheng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NERVES					Derek Cantrell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Staying out of Trouble in Practice/		Deborah Benzil  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 Life Balance		 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 Finance and Investment		Alan 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Scarrow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Regulatory and Malpractice Primer		Michael Chabraja		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Cranial Nuance –				Aaron Cohen-Gadol</a:t>
            </a: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Case-based discussion</a:t>
            </a:r>
          </a:p>
          <a:p>
            <a:endParaRPr lang="en-US" sz="1200" b="1" dirty="0"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 comments		            		Aaron Cohen-</a:t>
            </a:r>
            <a:r>
              <a:rPr lang="en-US" sz="1200" b="1" dirty="0" err="1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Gadol</a:t>
            </a:r>
            <a:r>
              <a:rPr lang="en-US" sz="1200" b="1" dirty="0">
                <a:latin typeface="Bahnschrift SemiBol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William Couldwell</a:t>
            </a:r>
            <a:endParaRPr lang="en-US" sz="1200" b="1" dirty="0">
              <a:effectLst/>
              <a:latin typeface="Bahnschrift SemiBol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18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417638"/>
            <a:ext cx="7772400" cy="4562866"/>
          </a:xfrm>
        </p:spPr>
        <p:txBody>
          <a:bodyPr/>
          <a:lstStyle/>
          <a:p>
            <a:r>
              <a:rPr lang="en-US" sz="3800" dirty="0"/>
              <a:t>Present </a:t>
            </a:r>
          </a:p>
          <a:p>
            <a:pPr lvl="1"/>
            <a:r>
              <a:rPr lang="en-US" dirty="0"/>
              <a:t>Attendance at PGY-1 / PGY-2 courses very strong</a:t>
            </a:r>
          </a:p>
          <a:p>
            <a:pPr lvl="1"/>
            <a:r>
              <a:rPr lang="en-US" dirty="0"/>
              <a:t>Faculty participation / evaluations strong</a:t>
            </a:r>
          </a:p>
          <a:p>
            <a:pPr lvl="1"/>
            <a:r>
              <a:rPr lang="en-US" dirty="0"/>
              <a:t>Financial position improved, but remains reliant on industry partnership 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r>
              <a:rPr lang="en-US" sz="3800" dirty="0">
                <a:latin typeface="Arial"/>
                <a:cs typeface="Arial"/>
              </a:rPr>
              <a:t>Future</a:t>
            </a:r>
            <a:endParaRPr lang="en-US" sz="2600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Engage additional industry sponsors (spine)</a:t>
            </a:r>
          </a:p>
          <a:p>
            <a:pPr lvl="1"/>
            <a:r>
              <a:rPr lang="en-US" dirty="0">
                <a:latin typeface="Arial"/>
                <a:cs typeface="Arial"/>
              </a:rPr>
              <a:t>Expand / improve simulations </a:t>
            </a:r>
          </a:p>
          <a:p>
            <a:pPr lvl="1"/>
            <a:r>
              <a:rPr lang="en-US" dirty="0">
                <a:latin typeface="Arial"/>
                <a:cs typeface="Arial"/>
              </a:rPr>
              <a:t>Modify curriculum to align with Milestones 2.0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6081DA-E885-BF46-8FBD-7192AEAD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Courses in Summary</a:t>
            </a:r>
          </a:p>
        </p:txBody>
      </p:sp>
    </p:spTree>
    <p:extLst>
      <p:ext uri="{BB962C8B-B14F-4D97-AF65-F5344CB8AC3E}">
        <p14:creationId xmlns:p14="http://schemas.microsoft.com/office/powerpoint/2010/main" val="3984570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Thank-you!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658" y="1471425"/>
            <a:ext cx="2132571" cy="26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867" t="3529" r="13623"/>
          <a:stretch/>
        </p:blipFill>
        <p:spPr>
          <a:xfrm>
            <a:off x="3382136" y="1471425"/>
            <a:ext cx="2084448" cy="26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041"/>
          <a:stretch/>
        </p:blipFill>
        <p:spPr>
          <a:xfrm>
            <a:off x="930347" y="1471425"/>
            <a:ext cx="1838714" cy="266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3BC54C-8D07-49CF-9410-3357ADCEBE6B}"/>
              </a:ext>
            </a:extLst>
          </p:cNvPr>
          <p:cNvSpPr/>
          <p:nvPr/>
        </p:nvSpPr>
        <p:spPr>
          <a:xfrm>
            <a:off x="403412" y="4958523"/>
            <a:ext cx="8417859" cy="1456661"/>
          </a:xfrm>
          <a:prstGeom prst="rect">
            <a:avLst/>
          </a:prstGeom>
          <a:solidFill>
            <a:schemeClr val="accent1">
              <a:lumMod val="50000"/>
              <a:alpha val="2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Program Directors / Coordinators </a:t>
            </a:r>
          </a:p>
          <a:p>
            <a:pPr algn="ctr"/>
            <a:r>
              <a:rPr lang="en-US" sz="2800" i="1" dirty="0"/>
              <a:t>Joni Shulman – SNS Resident Course Director </a:t>
            </a:r>
          </a:p>
          <a:p>
            <a:pPr algn="ctr"/>
            <a:r>
              <a:rPr lang="en-US" sz="2800" i="1" dirty="0"/>
              <a:t>Sophie Church / Gretchen Blow / Michelle Ernst – </a:t>
            </a:r>
            <a:r>
              <a:rPr lang="en-US" sz="2800" i="1" dirty="0" err="1"/>
              <a:t>WashU</a:t>
            </a:r>
            <a:endParaRPr lang="en-US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9FDB7-7DA6-B849-84BC-18E509552518}"/>
              </a:ext>
            </a:extLst>
          </p:cNvPr>
          <p:cNvSpPr txBox="1"/>
          <p:nvPr/>
        </p:nvSpPr>
        <p:spPr>
          <a:xfrm>
            <a:off x="1063782" y="4157408"/>
            <a:ext cx="1564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President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16AD0-9905-3F41-B6D1-678DC96FFDF3}"/>
              </a:ext>
            </a:extLst>
          </p:cNvPr>
          <p:cNvSpPr txBox="1"/>
          <p:nvPr/>
        </p:nvSpPr>
        <p:spPr>
          <a:xfrm>
            <a:off x="3661018" y="4157408"/>
            <a:ext cx="155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Secretary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487C5-7E38-E44A-8806-70FDB59D4A49}"/>
              </a:ext>
            </a:extLst>
          </p:cNvPr>
          <p:cNvSpPr txBox="1"/>
          <p:nvPr/>
        </p:nvSpPr>
        <p:spPr>
          <a:xfrm>
            <a:off x="6224831" y="4157408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CoRE</a:t>
            </a:r>
            <a:r>
              <a:rPr lang="en-US" sz="2800" dirty="0">
                <a:solidFill>
                  <a:schemeClr val="bg1"/>
                </a:solidFill>
              </a:rPr>
              <a:t>, Chair</a:t>
            </a:r>
          </a:p>
        </p:txBody>
      </p:sp>
    </p:spTree>
    <p:extLst>
      <p:ext uri="{BB962C8B-B14F-4D97-AF65-F5344CB8AC3E}">
        <p14:creationId xmlns:p14="http://schemas.microsoft.com/office/powerpoint/2010/main" val="258224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19"/>
            <a:ext cx="8229600" cy="1212112"/>
          </a:xfrm>
        </p:spPr>
        <p:txBody>
          <a:bodyPr>
            <a:normAutofit fontScale="90000"/>
          </a:bodyPr>
          <a:lstStyle/>
          <a:p>
            <a:r>
              <a:rPr lang="en-US" dirty="0"/>
              <a:t>Resident Course </a:t>
            </a:r>
            <a:br>
              <a:rPr lang="en-US" dirty="0"/>
            </a:br>
            <a:r>
              <a:rPr lang="en-US" dirty="0"/>
              <a:t>Subcommittee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994" y="1505099"/>
            <a:ext cx="3718193" cy="4997303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Dan Barrow</a:t>
            </a:r>
          </a:p>
          <a:p>
            <a:r>
              <a:rPr lang="en-US" sz="2100" dirty="0"/>
              <a:t>Bernard </a:t>
            </a:r>
            <a:r>
              <a:rPr lang="en-US" sz="2100" dirty="0" err="1"/>
              <a:t>Bendok</a:t>
            </a:r>
            <a:endParaRPr lang="en-US" sz="2100" dirty="0"/>
          </a:p>
          <a:p>
            <a:r>
              <a:rPr lang="en-US" sz="2100" dirty="0"/>
              <a:t>Rich Byrne</a:t>
            </a:r>
          </a:p>
          <a:p>
            <a:r>
              <a:rPr lang="en-US" sz="2100" dirty="0"/>
              <a:t>Joseph </a:t>
            </a:r>
            <a:r>
              <a:rPr lang="en-US" sz="2100" dirty="0" err="1"/>
              <a:t>Ciacci</a:t>
            </a:r>
            <a:endParaRPr lang="en-US" sz="2100" dirty="0"/>
          </a:p>
          <a:p>
            <a:r>
              <a:rPr lang="en-US" sz="2100" dirty="0"/>
              <a:t>Aaron Cohen-Gadol</a:t>
            </a:r>
          </a:p>
          <a:p>
            <a:r>
              <a:rPr lang="en-US" sz="2100" dirty="0"/>
              <a:t>E. Sander Connolly</a:t>
            </a:r>
          </a:p>
          <a:p>
            <a:r>
              <a:rPr lang="en-US" sz="2100" dirty="0"/>
              <a:t>William T. Couldwell</a:t>
            </a:r>
          </a:p>
          <a:p>
            <a:r>
              <a:rPr lang="en-US" sz="2100" dirty="0"/>
              <a:t>Aclan </a:t>
            </a:r>
            <a:r>
              <a:rPr lang="en-US" sz="2100" dirty="0" err="1"/>
              <a:t>Dogen</a:t>
            </a:r>
            <a:endParaRPr lang="en-US" sz="2100" dirty="0"/>
          </a:p>
          <a:p>
            <a:r>
              <a:rPr lang="en-US" sz="2100" dirty="0"/>
              <a:t>Bruce </a:t>
            </a:r>
            <a:r>
              <a:rPr lang="en-US" sz="2100" dirty="0" err="1"/>
              <a:t>Ehni</a:t>
            </a:r>
            <a:endParaRPr lang="en-US" sz="2100" dirty="0"/>
          </a:p>
          <a:p>
            <a:r>
              <a:rPr lang="en-US" sz="2100" dirty="0"/>
              <a:t>Richard </a:t>
            </a:r>
            <a:r>
              <a:rPr lang="en-US" sz="2100" dirty="0" err="1"/>
              <a:t>Ellenbogen</a:t>
            </a:r>
            <a:endParaRPr lang="en-US" sz="2100" dirty="0"/>
          </a:p>
          <a:p>
            <a:r>
              <a:rPr lang="en-US" sz="2100" dirty="0"/>
              <a:t>Isabella </a:t>
            </a:r>
            <a:r>
              <a:rPr lang="en-US" sz="2100" dirty="0" err="1"/>
              <a:t>Germano</a:t>
            </a:r>
            <a:r>
              <a:rPr lang="en-US" sz="2100" dirty="0"/>
              <a:t> </a:t>
            </a:r>
          </a:p>
          <a:p>
            <a:r>
              <a:rPr lang="en-US" sz="2100" dirty="0"/>
              <a:t>M. Sean Grady</a:t>
            </a:r>
          </a:p>
          <a:p>
            <a:r>
              <a:rPr lang="en-US" sz="2100" dirty="0"/>
              <a:t>Costas </a:t>
            </a:r>
            <a:r>
              <a:rPr lang="en-US" sz="2100" dirty="0" err="1"/>
              <a:t>Hadjipanayis</a:t>
            </a:r>
            <a:endParaRPr lang="en-US" sz="2100" dirty="0"/>
          </a:p>
          <a:p>
            <a:r>
              <a:rPr lang="en-US" sz="2100" dirty="0"/>
              <a:t>Michael Haglund</a:t>
            </a:r>
          </a:p>
          <a:p>
            <a:r>
              <a:rPr lang="en-US" sz="2100" dirty="0"/>
              <a:t>Carl Heilman</a:t>
            </a:r>
          </a:p>
          <a:p>
            <a:r>
              <a:rPr lang="en-US" sz="2100" dirty="0"/>
              <a:t>Michael </a:t>
            </a:r>
            <a:r>
              <a:rPr lang="en-US" sz="2100" dirty="0" err="1"/>
              <a:t>Kaplitt</a:t>
            </a:r>
            <a:r>
              <a:rPr lang="en-US" sz="2600" dirty="0"/>
              <a:t>	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523" y="1448655"/>
            <a:ext cx="3504282" cy="4997302"/>
          </a:xfrm>
        </p:spPr>
        <p:txBody>
          <a:bodyPr>
            <a:noAutofit/>
          </a:bodyPr>
          <a:lstStyle/>
          <a:p>
            <a:r>
              <a:rPr lang="en-US" sz="1900" dirty="0"/>
              <a:t>Alexander </a:t>
            </a:r>
            <a:r>
              <a:rPr lang="en-US" sz="1900" dirty="0" err="1"/>
              <a:t>Khalessi</a:t>
            </a:r>
            <a:endParaRPr lang="en-US" sz="1900" dirty="0"/>
          </a:p>
          <a:p>
            <a:r>
              <a:rPr lang="en-US" sz="1900" dirty="0"/>
              <a:t>Ricardo </a:t>
            </a:r>
            <a:r>
              <a:rPr lang="en-US" sz="1900" dirty="0" err="1"/>
              <a:t>Komotar</a:t>
            </a:r>
            <a:endParaRPr lang="en-US" sz="1900" dirty="0"/>
          </a:p>
          <a:p>
            <a:r>
              <a:rPr lang="en-US" sz="1900" dirty="0"/>
              <a:t>Paul Larson</a:t>
            </a:r>
          </a:p>
          <a:p>
            <a:r>
              <a:rPr lang="en-US" sz="1900" dirty="0"/>
              <a:t>David Limbrick</a:t>
            </a:r>
          </a:p>
          <a:p>
            <a:r>
              <a:rPr lang="en-US" sz="1900" dirty="0"/>
              <a:t>Thomas Origitano</a:t>
            </a:r>
          </a:p>
          <a:p>
            <a:r>
              <a:rPr lang="en-US" sz="1900" dirty="0"/>
              <a:t>Ali Ozturk</a:t>
            </a:r>
          </a:p>
          <a:p>
            <a:r>
              <a:rPr lang="en-US" sz="1900" dirty="0" err="1"/>
              <a:t>Vikram</a:t>
            </a:r>
            <a:r>
              <a:rPr lang="en-US" sz="1900" dirty="0"/>
              <a:t> C. </a:t>
            </a:r>
            <a:r>
              <a:rPr lang="en-US" sz="1900" dirty="0" err="1"/>
              <a:t>Prabhu</a:t>
            </a:r>
            <a:endParaRPr lang="en-US" sz="1900" dirty="0"/>
          </a:p>
          <a:p>
            <a:r>
              <a:rPr lang="en-US" sz="1900" dirty="0"/>
              <a:t>Gustavo Pradilla</a:t>
            </a:r>
          </a:p>
          <a:p>
            <a:r>
              <a:rPr lang="en-US" sz="1900" dirty="0"/>
              <a:t>Ganesh </a:t>
            </a:r>
            <a:r>
              <a:rPr lang="en-US" sz="1900" dirty="0" err="1"/>
              <a:t>Rao</a:t>
            </a:r>
            <a:endParaRPr lang="en-US" sz="1900" dirty="0"/>
          </a:p>
          <a:p>
            <a:r>
              <a:rPr lang="en-US" sz="1900" dirty="0"/>
              <a:t>Scott Shapiro</a:t>
            </a:r>
          </a:p>
          <a:p>
            <a:r>
              <a:rPr lang="en-US" sz="1900" dirty="0"/>
              <a:t>Philip </a:t>
            </a:r>
            <a:r>
              <a:rPr lang="en-US" sz="1900" dirty="0" err="1"/>
              <a:t>Stieg</a:t>
            </a:r>
            <a:endParaRPr lang="en-US" sz="1900" dirty="0"/>
          </a:p>
          <a:p>
            <a:r>
              <a:rPr lang="en-US" sz="1900" dirty="0"/>
              <a:t>Chris </a:t>
            </a:r>
            <a:r>
              <a:rPr lang="en-US" sz="1900" dirty="0" err="1"/>
              <a:t>Winfree</a:t>
            </a:r>
            <a:endParaRPr lang="en-US" sz="1900" dirty="0"/>
          </a:p>
          <a:p>
            <a:r>
              <a:rPr lang="en-US" sz="1900" dirty="0"/>
              <a:t>Julian Wu</a:t>
            </a:r>
          </a:p>
          <a:p>
            <a:r>
              <a:rPr lang="en-US" sz="1900" dirty="0"/>
              <a:t>Greg Zipfel (Chair)</a:t>
            </a:r>
          </a:p>
        </p:txBody>
      </p:sp>
    </p:spTree>
    <p:extLst>
      <p:ext uri="{BB962C8B-B14F-4D97-AF65-F5344CB8AC3E}">
        <p14:creationId xmlns:p14="http://schemas.microsoft.com/office/powerpoint/2010/main" val="396399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66557419"/>
              </p:ext>
            </p:extLst>
          </p:nvPr>
        </p:nvGraphicFramePr>
        <p:xfrm>
          <a:off x="4309083" y="2264242"/>
          <a:ext cx="4771102" cy="3181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45500" cy="1143000"/>
          </a:xfrm>
        </p:spPr>
        <p:txBody>
          <a:bodyPr/>
          <a:lstStyle/>
          <a:p>
            <a:r>
              <a:rPr lang="en-US" dirty="0"/>
              <a:t>2016 – Sustainability issue raised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75E4F4-F1C5-D044-A77F-5F5618531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133" y="2622463"/>
            <a:ext cx="4038600" cy="2877245"/>
          </a:xfrm>
        </p:spPr>
        <p:txBody>
          <a:bodyPr/>
          <a:lstStyle/>
          <a:p>
            <a:pPr>
              <a:defRPr/>
            </a:pPr>
            <a:r>
              <a:rPr lang="en-US" dirty="0"/>
              <a:t>PGY1	$320,000 </a:t>
            </a:r>
          </a:p>
          <a:p>
            <a:pPr>
              <a:defRPr/>
            </a:pPr>
            <a:r>
              <a:rPr lang="en-US" dirty="0"/>
              <a:t>PGY2 	$458,000 </a:t>
            </a:r>
          </a:p>
          <a:p>
            <a:pPr>
              <a:defRPr/>
            </a:pPr>
            <a:r>
              <a:rPr lang="en-US" dirty="0"/>
              <a:t>PGY4/5 	  $45,000 </a:t>
            </a:r>
          </a:p>
          <a:p>
            <a:pPr>
              <a:defRPr/>
            </a:pPr>
            <a:r>
              <a:rPr lang="en-US" dirty="0"/>
              <a:t>PGY6/7	  $27,000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  </a:t>
            </a:r>
            <a:r>
              <a:rPr lang="en-US" b="1" dirty="0">
                <a:solidFill>
                  <a:srgbClr val="FFFF00"/>
                </a:solidFill>
              </a:rPr>
              <a:t>Total	$850,000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912D85C-23AB-294C-97EB-1064E730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746" y="2080659"/>
            <a:ext cx="191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FFFF00"/>
                </a:solidFill>
              </a:rPr>
              <a:t>2016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4C2E5B-E4DB-7543-B266-1EB0A25DAADC}"/>
              </a:ext>
            </a:extLst>
          </p:cNvPr>
          <p:cNvSpPr/>
          <p:nvPr/>
        </p:nvSpPr>
        <p:spPr>
          <a:xfrm>
            <a:off x="914390" y="4408958"/>
            <a:ext cx="3299017" cy="414053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Administration costs reduced</a:t>
            </a:r>
          </a:p>
          <a:p>
            <a:pPr lvl="1"/>
            <a:r>
              <a:rPr lang="en-US" dirty="0">
                <a:sym typeface="Wingdings" pitchFamily="2" charset="2"/>
              </a:rPr>
              <a:t>SNS meeting coordinator (Joni Shulman)</a:t>
            </a:r>
          </a:p>
          <a:p>
            <a:r>
              <a:rPr lang="en-US" sz="2800" dirty="0"/>
              <a:t>Programs cover resident travel costs</a:t>
            </a:r>
          </a:p>
          <a:p>
            <a:pPr lvl="1"/>
            <a:r>
              <a:rPr lang="en-US" dirty="0"/>
              <a:t>Intern boot camp and Junior resident course</a:t>
            </a:r>
          </a:p>
          <a:p>
            <a:r>
              <a:rPr lang="en-US" sz="2800" dirty="0"/>
              <a:t>Junior Resident Course restructured </a:t>
            </a:r>
          </a:p>
          <a:p>
            <a:pPr lvl="1"/>
            <a:r>
              <a:rPr lang="en-US" dirty="0"/>
              <a:t>Course length reduced to 1.5 days </a:t>
            </a:r>
          </a:p>
          <a:p>
            <a:pPr lvl="1"/>
            <a:r>
              <a:rPr lang="en-US" dirty="0"/>
              <a:t>Changed to simulation-based training</a:t>
            </a:r>
          </a:p>
          <a:p>
            <a:pPr lvl="1"/>
            <a:r>
              <a:rPr lang="en-US" dirty="0"/>
              <a:t>Instituted $195 registration fee</a:t>
            </a:r>
          </a:p>
          <a:p>
            <a:r>
              <a:rPr lang="en-US" sz="2800" dirty="0"/>
              <a:t>PGY4-5 and PGY6-7 courses merged to one Senior Resident Course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– Approved Changes</a:t>
            </a:r>
          </a:p>
        </p:txBody>
      </p:sp>
    </p:spTree>
    <p:extLst>
      <p:ext uri="{BB962C8B-B14F-4D97-AF65-F5344CB8AC3E}">
        <p14:creationId xmlns:p14="http://schemas.microsoft.com/office/powerpoint/2010/main" val="5670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165128" y="4003027"/>
          <a:ext cx="3857522" cy="257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45500" cy="1143000"/>
          </a:xfrm>
        </p:spPr>
        <p:txBody>
          <a:bodyPr/>
          <a:lstStyle/>
          <a:p>
            <a:r>
              <a:rPr lang="en-US" dirty="0"/>
              <a:t>2016 – Sustainability issue raised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75E4F4-F1C5-D044-A77F-5F5618531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4363"/>
            <a:ext cx="4038600" cy="4525962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PGY1	$320,000 </a:t>
            </a:r>
          </a:p>
          <a:p>
            <a:pPr>
              <a:defRPr/>
            </a:pPr>
            <a:r>
              <a:rPr lang="en-US" sz="2000" dirty="0"/>
              <a:t>PGY2 	$458,000 </a:t>
            </a:r>
          </a:p>
          <a:p>
            <a:pPr>
              <a:defRPr/>
            </a:pPr>
            <a:r>
              <a:rPr lang="en-US" sz="2000" dirty="0"/>
              <a:t>PGY4/5 	  $45,000 </a:t>
            </a:r>
          </a:p>
          <a:p>
            <a:pPr>
              <a:defRPr/>
            </a:pPr>
            <a:r>
              <a:rPr lang="en-US" sz="2000" dirty="0"/>
              <a:t>PGY6/7	  $27,000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000" dirty="0"/>
              <a:t>     </a:t>
            </a:r>
            <a:r>
              <a:rPr lang="en-US" sz="2000" b="1" dirty="0"/>
              <a:t>Total	$850,000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912D85C-23AB-294C-97EB-1064E730C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3" y="1360488"/>
            <a:ext cx="191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</a:rPr>
              <a:t>2016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43BACE-7916-1A4B-ACE3-725B1D4056AC}"/>
              </a:ext>
            </a:extLst>
          </p:cNvPr>
          <p:cNvCxnSpPr/>
          <p:nvPr/>
        </p:nvCxnSpPr>
        <p:spPr>
          <a:xfrm>
            <a:off x="901700" y="3348130"/>
            <a:ext cx="2527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A0BD4D7-027F-3C4F-A39C-B3B93BC0F77B}"/>
              </a:ext>
            </a:extLst>
          </p:cNvPr>
          <p:cNvSpPr txBox="1">
            <a:spLocks/>
          </p:cNvSpPr>
          <p:nvPr/>
        </p:nvSpPr>
        <p:spPr>
          <a:xfrm>
            <a:off x="4648200" y="1884363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PGY1	$250,000 </a:t>
            </a:r>
          </a:p>
          <a:p>
            <a:pPr defTabSz="914400"/>
            <a:r>
              <a:rPr lang="en-US" sz="2000" dirty="0"/>
              <a:t>PGY2 	$196,000 </a:t>
            </a:r>
          </a:p>
          <a:p>
            <a:pPr defTabSz="914400"/>
            <a:r>
              <a:rPr lang="en-US" sz="2000" dirty="0"/>
              <a:t>PGY7	  $27,000</a:t>
            </a:r>
          </a:p>
          <a:p>
            <a:pPr marL="0" indent="0" defTabSz="914400">
              <a:buNone/>
            </a:pPr>
            <a:r>
              <a:rPr lang="en-US" sz="2000" b="1" dirty="0"/>
              <a:t>     Total	$473,000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A10F1DEF-3747-144F-8646-567F9486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360488"/>
            <a:ext cx="2132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</a:rPr>
              <a:t>2017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AAD939-F9FF-F847-A5AD-FDF6F294E46A}"/>
              </a:ext>
            </a:extLst>
          </p:cNvPr>
          <p:cNvCxnSpPr/>
          <p:nvPr/>
        </p:nvCxnSpPr>
        <p:spPr>
          <a:xfrm>
            <a:off x="5092700" y="3005230"/>
            <a:ext cx="2527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A3AC087-76C0-534D-AE4C-7984545E9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325753"/>
              </p:ext>
            </p:extLst>
          </p:nvPr>
        </p:nvGraphicFramePr>
        <p:xfrm>
          <a:off x="4524740" y="4103673"/>
          <a:ext cx="3663220" cy="2442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1950E79-6320-F648-8A0D-04125F665FC8}"/>
              </a:ext>
            </a:extLst>
          </p:cNvPr>
          <p:cNvGrpSpPr/>
          <p:nvPr/>
        </p:nvGrpSpPr>
        <p:grpSpPr>
          <a:xfrm>
            <a:off x="4787872" y="3502965"/>
            <a:ext cx="3323599" cy="535920"/>
            <a:chOff x="4752014" y="3467107"/>
            <a:chExt cx="3323599" cy="5359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29B2EA-D93B-7B40-8545-DB4C9367D0C2}"/>
                </a:ext>
              </a:extLst>
            </p:cNvPr>
            <p:cNvSpPr txBox="1"/>
            <p:nvPr/>
          </p:nvSpPr>
          <p:spPr>
            <a:xfrm>
              <a:off x="4960037" y="3467107"/>
              <a:ext cx="3115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$377,000 savings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1A72C13-DC37-1D49-BDC7-4E39269B1ED2}"/>
                </a:ext>
              </a:extLst>
            </p:cNvPr>
            <p:cNvSpPr/>
            <p:nvPr/>
          </p:nvSpPr>
          <p:spPr>
            <a:xfrm>
              <a:off x="4752014" y="3467107"/>
              <a:ext cx="3093156" cy="535920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7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Graphic spid="1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 Boot Camp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Goal</a:t>
            </a:r>
          </a:p>
          <a:p>
            <a:pPr lvl="1"/>
            <a:r>
              <a:rPr lang="en-US" dirty="0"/>
              <a:t>Help PGY1 residents transition from medical student to neurosurgery resident </a:t>
            </a:r>
          </a:p>
          <a:p>
            <a:pPr lvl="1"/>
            <a:r>
              <a:rPr lang="en-US" dirty="0"/>
              <a:t>Focus on teaching skills / competencies that are difficult for individual programs to provide</a:t>
            </a:r>
          </a:p>
          <a:p>
            <a:r>
              <a:rPr lang="en-US" sz="3200" dirty="0"/>
              <a:t>Format </a:t>
            </a:r>
          </a:p>
          <a:p>
            <a:pPr lvl="1"/>
            <a:r>
              <a:rPr lang="en-US" dirty="0"/>
              <a:t>“Flipped classroom”</a:t>
            </a:r>
          </a:p>
          <a:p>
            <a:pPr lvl="1"/>
            <a:r>
              <a:rPr lang="en-US" dirty="0"/>
              <a:t>Pre-course study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Interactive small group sessions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Skills / simulation stations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Intern Boot Camp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Primary Industry Sponsor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766" y="2744129"/>
            <a:ext cx="4990698" cy="289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97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1" t="10868" r="17362" b="35421"/>
          <a:stretch/>
        </p:blipFill>
        <p:spPr bwMode="auto">
          <a:xfrm>
            <a:off x="3055471" y="248287"/>
            <a:ext cx="3025422" cy="343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5A6375-4440-EF4C-B4D4-D545A35CC899}"/>
              </a:ext>
            </a:extLst>
          </p:cNvPr>
          <p:cNvGrpSpPr/>
          <p:nvPr/>
        </p:nvGrpSpPr>
        <p:grpSpPr>
          <a:xfrm>
            <a:off x="120349" y="3742430"/>
            <a:ext cx="8889895" cy="2647084"/>
            <a:chOff x="492464" y="3697960"/>
            <a:chExt cx="8328151" cy="2479817"/>
          </a:xfrm>
        </p:grpSpPr>
        <p:pic>
          <p:nvPicPr>
            <p:cNvPr id="10" name="Content Placeholder 3" descr="Screen Shot 2014-10-05 at 12.09.19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4" r="34756" b="27160"/>
            <a:stretch/>
          </p:blipFill>
          <p:spPr bwMode="auto">
            <a:xfrm>
              <a:off x="492464" y="3697960"/>
              <a:ext cx="3873102" cy="24798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4" name="Picture 3" descr="Screenshot 2017-05-22 22.58.4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0529" b="16625"/>
            <a:stretch/>
          </p:blipFill>
          <p:spPr>
            <a:xfrm>
              <a:off x="4424639" y="3697961"/>
              <a:ext cx="4395976" cy="24798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735204-2D76-4799-8276-ACCE5F9E7E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7" t="5096" r="18687"/>
          <a:stretch/>
        </p:blipFill>
        <p:spPr>
          <a:xfrm>
            <a:off x="6118015" y="248287"/>
            <a:ext cx="2906681" cy="343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7791A-2541-4F41-B226-EE21A88BA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90" t="12910" r="19243"/>
          <a:stretch/>
        </p:blipFill>
        <p:spPr>
          <a:xfrm>
            <a:off x="137388" y="248287"/>
            <a:ext cx="2880961" cy="343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269376"/>
      </p:ext>
    </p:extLst>
  </p:cSld>
  <p:clrMapOvr>
    <a:masterClrMapping/>
  </p:clrMapOvr>
</p:sld>
</file>

<file path=ppt/theme/theme1.xml><?xml version="1.0" encoding="utf-8"?>
<a:theme xmlns:a="http://schemas.openxmlformats.org/drawingml/2006/main" name="sn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sns template.thmx</Template>
  <TotalTime>6027</TotalTime>
  <Words>645</Words>
  <Application>Microsoft Macintosh PowerPoint</Application>
  <PresentationFormat>On-screen Show (4:3)</PresentationFormat>
  <Paragraphs>213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Bahnschrift SemiBold</vt:lpstr>
      <vt:lpstr>Calibri</vt:lpstr>
      <vt:lpstr>Calisto MT</vt:lpstr>
      <vt:lpstr>Times New Roman</vt:lpstr>
      <vt:lpstr>Wingdings</vt:lpstr>
      <vt:lpstr>sns template</vt:lpstr>
      <vt:lpstr>SNS Resident Course Update</vt:lpstr>
      <vt:lpstr>Committee on Resident Education (CoRE)</vt:lpstr>
      <vt:lpstr>Resident Course  Subcommittee Members</vt:lpstr>
      <vt:lpstr>2016 – Sustainability issue raised</vt:lpstr>
      <vt:lpstr>2016 – Approved Changes</vt:lpstr>
      <vt:lpstr>2016 – Sustainability issue raised</vt:lpstr>
      <vt:lpstr>Intern Boot Camp</vt:lpstr>
      <vt:lpstr>Intern Boot Camp</vt:lpstr>
      <vt:lpstr>PowerPoint Presentation</vt:lpstr>
      <vt:lpstr>Intern Boot Camp Director: Ganesh Rao</vt:lpstr>
      <vt:lpstr>Intern Boot Camp</vt:lpstr>
      <vt:lpstr>Junior Resident Course</vt:lpstr>
      <vt:lpstr>Junior Resident Course</vt:lpstr>
      <vt:lpstr>Junior Resident Course Director: Scott Shapiro</vt:lpstr>
      <vt:lpstr>Junior Resident Course</vt:lpstr>
      <vt:lpstr>Junior Resident Course</vt:lpstr>
      <vt:lpstr>Junior Resident Course</vt:lpstr>
      <vt:lpstr>Junior Resident Course</vt:lpstr>
      <vt:lpstr>Junior Resident Course</vt:lpstr>
      <vt:lpstr>  Senior Resident Course  April 29, 2018 AANS  Directors  Bill Couldwell &amp; Aaron Cohen-Gadol</vt:lpstr>
      <vt:lpstr>Resident Courses in Summary</vt:lpstr>
      <vt:lpstr>Thank-you!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Byrne</dc:creator>
  <cp:lastModifiedBy>Microsoft Office User</cp:lastModifiedBy>
  <cp:revision>220</cp:revision>
  <dcterms:created xsi:type="dcterms:W3CDTF">2016-11-11T01:55:07Z</dcterms:created>
  <dcterms:modified xsi:type="dcterms:W3CDTF">2018-05-22T11:04:29Z</dcterms:modified>
</cp:coreProperties>
</file>