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4810" r:id="rId2"/>
    <p:sldMasterId id="2147484813" r:id="rId3"/>
    <p:sldMasterId id="2147484815" r:id="rId4"/>
  </p:sldMasterIdLst>
  <p:notesMasterIdLst>
    <p:notesMasterId r:id="rId44"/>
  </p:notesMasterIdLst>
  <p:sldIdLst>
    <p:sldId id="370" r:id="rId5"/>
    <p:sldId id="3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315" r:id="rId14"/>
    <p:sldId id="269" r:id="rId15"/>
    <p:sldId id="270" r:id="rId16"/>
    <p:sldId id="274" r:id="rId17"/>
    <p:sldId id="271" r:id="rId18"/>
    <p:sldId id="272" r:id="rId19"/>
    <p:sldId id="299" r:id="rId20"/>
    <p:sldId id="359" r:id="rId21"/>
    <p:sldId id="363" r:id="rId22"/>
    <p:sldId id="364" r:id="rId23"/>
    <p:sldId id="383" r:id="rId24"/>
    <p:sldId id="301" r:id="rId25"/>
    <p:sldId id="329" r:id="rId26"/>
    <p:sldId id="335" r:id="rId27"/>
    <p:sldId id="303" r:id="rId28"/>
    <p:sldId id="366" r:id="rId29"/>
    <p:sldId id="304" r:id="rId30"/>
    <p:sldId id="339" r:id="rId31"/>
    <p:sldId id="368" r:id="rId32"/>
    <p:sldId id="316" r:id="rId33"/>
    <p:sldId id="349" r:id="rId34"/>
    <p:sldId id="352" r:id="rId35"/>
    <p:sldId id="353" r:id="rId36"/>
    <p:sldId id="355" r:id="rId37"/>
    <p:sldId id="282" r:id="rId38"/>
    <p:sldId id="283" r:id="rId39"/>
    <p:sldId id="328" r:id="rId40"/>
    <p:sldId id="285" r:id="rId41"/>
    <p:sldId id="300" r:id="rId42"/>
    <p:sldId id="360" r:id="rId43"/>
  </p:sldIdLst>
  <p:sldSz cx="12192000" cy="68580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55130" indent="889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511150" indent="889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767167" indent="889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023188" indent="889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280096" algn="l" defTabSz="25602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536116" algn="l" defTabSz="25602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792134" algn="l" defTabSz="25602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048154" algn="l" defTabSz="25602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99FF"/>
    <a:srgbClr val="DDE4E7"/>
    <a:srgbClr val="D44F2A"/>
    <a:srgbClr val="D5533B"/>
    <a:srgbClr val="F18E2E"/>
    <a:srgbClr val="D72229"/>
    <a:srgbClr val="223274"/>
    <a:srgbClr val="309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8" autoAdjust="0"/>
    <p:restoredTop sz="94638" autoAdjust="0"/>
  </p:normalViewPr>
  <p:slideViewPr>
    <p:cSldViewPr snapToGrid="0" snapToObjects="1">
      <p:cViewPr varScale="1">
        <p:scale>
          <a:sx n="76" d="100"/>
          <a:sy n="76" d="100"/>
        </p:scale>
        <p:origin x="44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cgme.org/Portals/0/PFAssets/ProgramRequirements/CPRResidencyImplementationTable.pdf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image" Target="../media/image20.pn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cgme.org/Portals/0/PFAssets/ProgramRequirements/CPRResidencyImplementationTable.pdf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image" Target="../media/image20.png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6BC10-80F3-4DBA-811E-79FCE415765D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A47ED1A-028E-49BF-85F0-DF09A1946AF7}">
      <dgm:prSet/>
      <dgm:spPr/>
      <dgm:t>
        <a:bodyPr/>
        <a:lstStyle/>
        <a:p>
          <a:pPr rtl="0"/>
          <a:r>
            <a:rPr lang="en-US" smtClean="0"/>
            <a:t>Nominating Organizations</a:t>
          </a:r>
          <a:endParaRPr lang="en-US"/>
        </a:p>
      </dgm:t>
    </dgm:pt>
    <dgm:pt modelId="{CA338B30-C4BE-477A-B6F5-476B36295635}" type="parTrans" cxnId="{BAE6C45B-7663-4CE6-8D4E-E8BEA98FB266}">
      <dgm:prSet/>
      <dgm:spPr/>
      <dgm:t>
        <a:bodyPr/>
        <a:lstStyle/>
        <a:p>
          <a:endParaRPr lang="en-US"/>
        </a:p>
      </dgm:t>
    </dgm:pt>
    <dgm:pt modelId="{1DD62C71-405B-4EE7-9951-C447F79EDB9D}" type="sibTrans" cxnId="{BAE6C45B-7663-4CE6-8D4E-E8BEA98FB266}">
      <dgm:prSet/>
      <dgm:spPr/>
      <dgm:t>
        <a:bodyPr/>
        <a:lstStyle/>
        <a:p>
          <a:endParaRPr lang="en-US"/>
        </a:p>
      </dgm:t>
    </dgm:pt>
    <dgm:pt modelId="{AAC9D24D-D5C5-4207-81C0-54D15DE59DD0}">
      <dgm:prSet/>
      <dgm:spPr/>
      <dgm:t>
        <a:bodyPr/>
        <a:lstStyle/>
        <a:p>
          <a:pPr rtl="0"/>
          <a:r>
            <a:rPr lang="en-US" dirty="0" smtClean="0"/>
            <a:t>9 voting members </a:t>
          </a:r>
          <a:endParaRPr lang="en-US" dirty="0"/>
        </a:p>
      </dgm:t>
    </dgm:pt>
    <dgm:pt modelId="{A1A6B081-8252-465A-96CC-AC7A90E08F03}" type="parTrans" cxnId="{E0425D70-EFA3-4A14-B7EC-23EFFCEC06AC}">
      <dgm:prSet/>
      <dgm:spPr/>
      <dgm:t>
        <a:bodyPr/>
        <a:lstStyle/>
        <a:p>
          <a:endParaRPr lang="en-US"/>
        </a:p>
      </dgm:t>
    </dgm:pt>
    <dgm:pt modelId="{938DD057-3EB7-4C3C-B062-8245D17F9BC3}" type="sibTrans" cxnId="{E0425D70-EFA3-4A14-B7EC-23EFFCEC06AC}">
      <dgm:prSet/>
      <dgm:spPr/>
      <dgm:t>
        <a:bodyPr/>
        <a:lstStyle/>
        <a:p>
          <a:endParaRPr lang="en-US"/>
        </a:p>
      </dgm:t>
    </dgm:pt>
    <dgm:pt modelId="{E276B7DD-0A4A-4773-B2CD-C7497F251649}">
      <dgm:prSet/>
      <dgm:spPr/>
      <dgm:t>
        <a:bodyPr/>
        <a:lstStyle/>
        <a:p>
          <a:pPr rtl="0"/>
          <a:r>
            <a:rPr lang="en-US" dirty="0" smtClean="0"/>
            <a:t>2 members (ABNS)</a:t>
          </a:r>
          <a:endParaRPr lang="en-US" dirty="0"/>
        </a:p>
      </dgm:t>
    </dgm:pt>
    <dgm:pt modelId="{8A619D58-412B-4BEB-BCAB-C604A148D30D}" type="parTrans" cxnId="{FA7243AB-3829-4A76-A7BF-F89D1258BF2B}">
      <dgm:prSet/>
      <dgm:spPr/>
      <dgm:t>
        <a:bodyPr/>
        <a:lstStyle/>
        <a:p>
          <a:endParaRPr lang="en-US"/>
        </a:p>
      </dgm:t>
    </dgm:pt>
    <dgm:pt modelId="{F23AC6BF-77B3-4E63-8961-45FFDC35D0BA}" type="sibTrans" cxnId="{FA7243AB-3829-4A76-A7BF-F89D1258BF2B}">
      <dgm:prSet/>
      <dgm:spPr/>
      <dgm:t>
        <a:bodyPr/>
        <a:lstStyle/>
        <a:p>
          <a:endParaRPr lang="en-US"/>
        </a:p>
      </dgm:t>
    </dgm:pt>
    <dgm:pt modelId="{49E6BA10-E6CE-4E60-A17D-4AD94921746E}">
      <dgm:prSet/>
      <dgm:spPr/>
      <dgm:t>
        <a:bodyPr/>
        <a:lstStyle/>
        <a:p>
          <a:pPr rtl="0"/>
          <a:r>
            <a:rPr lang="en-US" smtClean="0"/>
            <a:t>2 members (ACS)</a:t>
          </a:r>
          <a:endParaRPr lang="en-US"/>
        </a:p>
      </dgm:t>
    </dgm:pt>
    <dgm:pt modelId="{227B0D18-AF5C-4FA7-BA81-00BA2EF11BD0}" type="parTrans" cxnId="{B79C5B85-76FF-4641-83B9-CB94264DC1C8}">
      <dgm:prSet/>
      <dgm:spPr/>
      <dgm:t>
        <a:bodyPr/>
        <a:lstStyle/>
        <a:p>
          <a:endParaRPr lang="en-US"/>
        </a:p>
      </dgm:t>
    </dgm:pt>
    <dgm:pt modelId="{BD029332-9C11-4E4C-AED3-424A36DB222B}" type="sibTrans" cxnId="{B79C5B85-76FF-4641-83B9-CB94264DC1C8}">
      <dgm:prSet/>
      <dgm:spPr/>
      <dgm:t>
        <a:bodyPr/>
        <a:lstStyle/>
        <a:p>
          <a:endParaRPr lang="en-US"/>
        </a:p>
      </dgm:t>
    </dgm:pt>
    <dgm:pt modelId="{68C919E8-7336-4566-8BEF-445F3DA65A13}">
      <dgm:prSet/>
      <dgm:spPr/>
      <dgm:t>
        <a:bodyPr/>
        <a:lstStyle/>
        <a:p>
          <a:pPr rtl="0"/>
          <a:r>
            <a:rPr lang="en-US" dirty="0" smtClean="0"/>
            <a:t>2 members (AMA)</a:t>
          </a:r>
          <a:endParaRPr lang="en-US" dirty="0"/>
        </a:p>
      </dgm:t>
    </dgm:pt>
    <dgm:pt modelId="{EBCB594E-4108-49E8-A555-6361A905B7BA}" type="parTrans" cxnId="{25C965EB-2799-41AA-9057-8D1200F8F6D4}">
      <dgm:prSet/>
      <dgm:spPr/>
      <dgm:t>
        <a:bodyPr/>
        <a:lstStyle/>
        <a:p>
          <a:endParaRPr lang="en-US"/>
        </a:p>
      </dgm:t>
    </dgm:pt>
    <dgm:pt modelId="{1182F7F5-79C8-4FCB-B152-248437A86766}" type="sibTrans" cxnId="{25C965EB-2799-41AA-9057-8D1200F8F6D4}">
      <dgm:prSet/>
      <dgm:spPr/>
      <dgm:t>
        <a:bodyPr/>
        <a:lstStyle/>
        <a:p>
          <a:endParaRPr lang="en-US"/>
        </a:p>
      </dgm:t>
    </dgm:pt>
    <dgm:pt modelId="{47A04389-826E-4B47-B5EE-0D39333A799E}">
      <dgm:prSet/>
      <dgm:spPr/>
      <dgm:t>
        <a:bodyPr/>
        <a:lstStyle/>
        <a:p>
          <a:pPr rtl="0"/>
          <a:r>
            <a:rPr lang="en-US" dirty="0" smtClean="0"/>
            <a:t>1 resident member (at large/SNS)</a:t>
          </a:r>
          <a:endParaRPr lang="en-US" dirty="0"/>
        </a:p>
      </dgm:t>
    </dgm:pt>
    <dgm:pt modelId="{0066CC3B-EF3D-401F-9C12-CBFDCCEA7427}" type="parTrans" cxnId="{35229F46-1664-4EC8-B7AC-9DBD3207C4D9}">
      <dgm:prSet/>
      <dgm:spPr/>
      <dgm:t>
        <a:bodyPr/>
        <a:lstStyle/>
        <a:p>
          <a:endParaRPr lang="en-US"/>
        </a:p>
      </dgm:t>
    </dgm:pt>
    <dgm:pt modelId="{90CA0C8A-27B6-426D-A822-FD9AA6E40501}" type="sibTrans" cxnId="{35229F46-1664-4EC8-B7AC-9DBD3207C4D9}">
      <dgm:prSet/>
      <dgm:spPr/>
      <dgm:t>
        <a:bodyPr/>
        <a:lstStyle/>
        <a:p>
          <a:endParaRPr lang="en-US"/>
        </a:p>
      </dgm:t>
    </dgm:pt>
    <dgm:pt modelId="{CF71D960-687C-45BE-A68F-4EB60FDCF1C8}">
      <dgm:prSet/>
      <dgm:spPr/>
      <dgm:t>
        <a:bodyPr/>
        <a:lstStyle/>
        <a:p>
          <a:pPr rtl="0"/>
          <a:r>
            <a:rPr lang="en-US" dirty="0" smtClean="0"/>
            <a:t>2 non-voting Ex-Officio</a:t>
          </a:r>
          <a:endParaRPr lang="en-US" dirty="0"/>
        </a:p>
      </dgm:t>
    </dgm:pt>
    <dgm:pt modelId="{B84CA615-FC5E-4A49-AFA6-5FF585363EC3}" type="parTrans" cxnId="{DA7592FA-A416-43D9-AAC3-01BB6DAD2C8C}">
      <dgm:prSet/>
      <dgm:spPr/>
      <dgm:t>
        <a:bodyPr/>
        <a:lstStyle/>
        <a:p>
          <a:endParaRPr lang="en-US"/>
        </a:p>
      </dgm:t>
    </dgm:pt>
    <dgm:pt modelId="{18208873-291C-4DC9-9948-2D2A706EE8B8}" type="sibTrans" cxnId="{DA7592FA-A416-43D9-AAC3-01BB6DAD2C8C}">
      <dgm:prSet/>
      <dgm:spPr/>
      <dgm:t>
        <a:bodyPr/>
        <a:lstStyle/>
        <a:p>
          <a:endParaRPr lang="en-US"/>
        </a:p>
      </dgm:t>
    </dgm:pt>
    <dgm:pt modelId="{E7B456C4-02E6-4BC4-A762-4DB594B82C98}">
      <dgm:prSet/>
      <dgm:spPr/>
      <dgm:t>
        <a:bodyPr/>
        <a:lstStyle/>
        <a:p>
          <a:pPr rtl="0"/>
          <a:r>
            <a:rPr lang="en-US" dirty="0" smtClean="0"/>
            <a:t>Carl Heilman, MD, ABNS</a:t>
          </a:r>
          <a:endParaRPr lang="en-US" dirty="0"/>
        </a:p>
      </dgm:t>
    </dgm:pt>
    <dgm:pt modelId="{9D8E23AE-4435-493F-8709-B62D336E98B1}" type="parTrans" cxnId="{495D1944-D819-41A6-B627-474E76BA5251}">
      <dgm:prSet/>
      <dgm:spPr/>
      <dgm:t>
        <a:bodyPr/>
        <a:lstStyle/>
        <a:p>
          <a:endParaRPr lang="en-US"/>
        </a:p>
      </dgm:t>
    </dgm:pt>
    <dgm:pt modelId="{46326A84-0077-48A3-9F76-4D2A9C88202A}" type="sibTrans" cxnId="{495D1944-D819-41A6-B627-474E76BA5251}">
      <dgm:prSet/>
      <dgm:spPr/>
      <dgm:t>
        <a:bodyPr/>
        <a:lstStyle/>
        <a:p>
          <a:endParaRPr lang="en-US"/>
        </a:p>
      </dgm:t>
    </dgm:pt>
    <dgm:pt modelId="{2F64330D-09E2-48A4-9726-94616D41C406}">
      <dgm:prSet/>
      <dgm:spPr/>
      <dgm:t>
        <a:bodyPr/>
        <a:lstStyle/>
        <a:p>
          <a:pPr rtl="0"/>
          <a:r>
            <a:rPr lang="en-US" smtClean="0"/>
            <a:t>Patrice Blair, MPH, ACS</a:t>
          </a:r>
          <a:endParaRPr lang="en-US"/>
        </a:p>
      </dgm:t>
    </dgm:pt>
    <dgm:pt modelId="{36C87148-3CC2-4C80-AEB5-6C58EE788BA5}" type="parTrans" cxnId="{982E0B98-0711-4484-A3E5-0870B052570B}">
      <dgm:prSet/>
      <dgm:spPr/>
      <dgm:t>
        <a:bodyPr/>
        <a:lstStyle/>
        <a:p>
          <a:endParaRPr lang="en-US"/>
        </a:p>
      </dgm:t>
    </dgm:pt>
    <dgm:pt modelId="{BB5BFB05-91F8-41AE-BA11-B069767B8556}" type="sibTrans" cxnId="{982E0B98-0711-4484-A3E5-0870B052570B}">
      <dgm:prSet/>
      <dgm:spPr/>
      <dgm:t>
        <a:bodyPr/>
        <a:lstStyle/>
        <a:p>
          <a:endParaRPr lang="en-US"/>
        </a:p>
      </dgm:t>
    </dgm:pt>
    <dgm:pt modelId="{C98C0032-6630-4EB3-8FD6-32D281C47AE5}">
      <dgm:prSet/>
      <dgm:spPr/>
      <dgm:t>
        <a:bodyPr/>
        <a:lstStyle/>
        <a:p>
          <a:pPr rtl="0"/>
          <a:r>
            <a:rPr lang="en-US" dirty="0" smtClean="0"/>
            <a:t>1 member (AOA)</a:t>
          </a:r>
          <a:endParaRPr lang="en-US" dirty="0"/>
        </a:p>
      </dgm:t>
    </dgm:pt>
    <dgm:pt modelId="{26BF5952-0729-44AC-99AF-CFA66FAE88B1}" type="parTrans" cxnId="{3991DEA1-FAB3-46C5-A71E-A7A7531B6E6B}">
      <dgm:prSet/>
      <dgm:spPr/>
      <dgm:t>
        <a:bodyPr/>
        <a:lstStyle/>
        <a:p>
          <a:endParaRPr lang="en-US"/>
        </a:p>
      </dgm:t>
    </dgm:pt>
    <dgm:pt modelId="{B92AFC29-97DB-4F68-BFE3-A65FBFA700BF}" type="sibTrans" cxnId="{3991DEA1-FAB3-46C5-A71E-A7A7531B6E6B}">
      <dgm:prSet/>
      <dgm:spPr/>
      <dgm:t>
        <a:bodyPr/>
        <a:lstStyle/>
        <a:p>
          <a:endParaRPr lang="en-US"/>
        </a:p>
      </dgm:t>
    </dgm:pt>
    <dgm:pt modelId="{1EA0753E-E480-4AF0-B9F8-043BE8D4290D}">
      <dgm:prSet/>
      <dgm:spPr/>
      <dgm:t>
        <a:bodyPr/>
        <a:lstStyle/>
        <a:p>
          <a:pPr rtl="0"/>
          <a:r>
            <a:rPr lang="en-US" dirty="0" smtClean="0"/>
            <a:t>1 public member (at large)</a:t>
          </a:r>
          <a:endParaRPr lang="en-US" dirty="0"/>
        </a:p>
      </dgm:t>
    </dgm:pt>
    <dgm:pt modelId="{3A2A5D26-33A3-4E39-928E-A41303B6BADA}" type="parTrans" cxnId="{F6A743C7-D3CC-4451-BDA1-5EC3FD79C999}">
      <dgm:prSet/>
      <dgm:spPr/>
      <dgm:t>
        <a:bodyPr/>
        <a:lstStyle/>
        <a:p>
          <a:endParaRPr lang="en-US"/>
        </a:p>
      </dgm:t>
    </dgm:pt>
    <dgm:pt modelId="{A15CCF06-A420-4423-B091-B80F7ACE9A59}" type="sibTrans" cxnId="{F6A743C7-D3CC-4451-BDA1-5EC3FD79C999}">
      <dgm:prSet/>
      <dgm:spPr/>
      <dgm:t>
        <a:bodyPr/>
        <a:lstStyle/>
        <a:p>
          <a:endParaRPr lang="en-US"/>
        </a:p>
      </dgm:t>
    </dgm:pt>
    <dgm:pt modelId="{5530445A-AFD5-499B-B8C3-32FA16ECBE36}" type="pres">
      <dgm:prSet presAssocID="{9B76BC10-80F3-4DBA-811E-79FCE41576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AB587-9472-482D-AA56-89AB15D14926}" type="pres">
      <dgm:prSet presAssocID="{2A47ED1A-028E-49BF-85F0-DF09A1946AF7}" presName="composite" presStyleCnt="0"/>
      <dgm:spPr/>
    </dgm:pt>
    <dgm:pt modelId="{2681F4C3-144E-4AFE-A6A5-28C6FB4CFF22}" type="pres">
      <dgm:prSet presAssocID="{2A47ED1A-028E-49BF-85F0-DF09A1946AF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DB2E8-1391-4CDB-90A4-7CB03542D617}" type="pres">
      <dgm:prSet presAssocID="{2A47ED1A-028E-49BF-85F0-DF09A1946AF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E0B98-0711-4484-A3E5-0870B052570B}" srcId="{CF71D960-687C-45BE-A68F-4EB60FDCF1C8}" destId="{2F64330D-09E2-48A4-9726-94616D41C406}" srcOrd="1" destOrd="0" parTransId="{36C87148-3CC2-4C80-AEB5-6C58EE788BA5}" sibTransId="{BB5BFB05-91F8-41AE-BA11-B069767B8556}"/>
    <dgm:cxn modelId="{13D1AEB6-17BC-43FE-99A0-5D524C04FECE}" type="presOf" srcId="{49E6BA10-E6CE-4E60-A17D-4AD94921746E}" destId="{178DB2E8-1391-4CDB-90A4-7CB03542D617}" srcOrd="0" destOrd="2" presId="urn:microsoft.com/office/officeart/2005/8/layout/hList1"/>
    <dgm:cxn modelId="{F6A743C7-D3CC-4451-BDA1-5EC3FD79C999}" srcId="{AAC9D24D-D5C5-4207-81C0-54D15DE59DD0}" destId="{1EA0753E-E480-4AF0-B9F8-043BE8D4290D}" srcOrd="5" destOrd="0" parTransId="{3A2A5D26-33A3-4E39-928E-A41303B6BADA}" sibTransId="{A15CCF06-A420-4423-B091-B80F7ACE9A59}"/>
    <dgm:cxn modelId="{3991DEA1-FAB3-46C5-A71E-A7A7531B6E6B}" srcId="{AAC9D24D-D5C5-4207-81C0-54D15DE59DD0}" destId="{C98C0032-6630-4EB3-8FD6-32D281C47AE5}" srcOrd="4" destOrd="0" parTransId="{26BF5952-0729-44AC-99AF-CFA66FAE88B1}" sibTransId="{B92AFC29-97DB-4F68-BFE3-A65FBFA700BF}"/>
    <dgm:cxn modelId="{B79C5B85-76FF-4641-83B9-CB94264DC1C8}" srcId="{AAC9D24D-D5C5-4207-81C0-54D15DE59DD0}" destId="{49E6BA10-E6CE-4E60-A17D-4AD94921746E}" srcOrd="1" destOrd="0" parTransId="{227B0D18-AF5C-4FA7-BA81-00BA2EF11BD0}" sibTransId="{BD029332-9C11-4E4C-AED3-424A36DB222B}"/>
    <dgm:cxn modelId="{DA7592FA-A416-43D9-AAC3-01BB6DAD2C8C}" srcId="{2A47ED1A-028E-49BF-85F0-DF09A1946AF7}" destId="{CF71D960-687C-45BE-A68F-4EB60FDCF1C8}" srcOrd="1" destOrd="0" parTransId="{B84CA615-FC5E-4A49-AFA6-5FF585363EC3}" sibTransId="{18208873-291C-4DC9-9948-2D2A706EE8B8}"/>
    <dgm:cxn modelId="{686BFB3D-3CA3-44C8-9BF0-ABA5BA271B09}" type="presOf" srcId="{47A04389-826E-4B47-B5EE-0D39333A799E}" destId="{178DB2E8-1391-4CDB-90A4-7CB03542D617}" srcOrd="0" destOrd="4" presId="urn:microsoft.com/office/officeart/2005/8/layout/hList1"/>
    <dgm:cxn modelId="{C214B5B0-DD65-4FE1-9D7B-0DEA4FDBCDEE}" type="presOf" srcId="{E7B456C4-02E6-4BC4-A762-4DB594B82C98}" destId="{178DB2E8-1391-4CDB-90A4-7CB03542D617}" srcOrd="0" destOrd="8" presId="urn:microsoft.com/office/officeart/2005/8/layout/hList1"/>
    <dgm:cxn modelId="{62068B45-8142-41DD-95CA-102B2A7BF5F6}" type="presOf" srcId="{9B76BC10-80F3-4DBA-811E-79FCE415765D}" destId="{5530445A-AFD5-499B-B8C3-32FA16ECBE36}" srcOrd="0" destOrd="0" presId="urn:microsoft.com/office/officeart/2005/8/layout/hList1"/>
    <dgm:cxn modelId="{495D1944-D819-41A6-B627-474E76BA5251}" srcId="{CF71D960-687C-45BE-A68F-4EB60FDCF1C8}" destId="{E7B456C4-02E6-4BC4-A762-4DB594B82C98}" srcOrd="0" destOrd="0" parTransId="{9D8E23AE-4435-493F-8709-B62D336E98B1}" sibTransId="{46326A84-0077-48A3-9F76-4D2A9C88202A}"/>
    <dgm:cxn modelId="{35229F46-1664-4EC8-B7AC-9DBD3207C4D9}" srcId="{AAC9D24D-D5C5-4207-81C0-54D15DE59DD0}" destId="{47A04389-826E-4B47-B5EE-0D39333A799E}" srcOrd="3" destOrd="0" parTransId="{0066CC3B-EF3D-401F-9C12-CBFDCCEA7427}" sibTransId="{90CA0C8A-27B6-426D-A822-FD9AA6E40501}"/>
    <dgm:cxn modelId="{F5541F4C-02D6-4FF9-8A5C-403956A07C4C}" type="presOf" srcId="{CF71D960-687C-45BE-A68F-4EB60FDCF1C8}" destId="{178DB2E8-1391-4CDB-90A4-7CB03542D617}" srcOrd="0" destOrd="7" presId="urn:microsoft.com/office/officeart/2005/8/layout/hList1"/>
    <dgm:cxn modelId="{25C965EB-2799-41AA-9057-8D1200F8F6D4}" srcId="{AAC9D24D-D5C5-4207-81C0-54D15DE59DD0}" destId="{68C919E8-7336-4566-8BEF-445F3DA65A13}" srcOrd="2" destOrd="0" parTransId="{EBCB594E-4108-49E8-A555-6361A905B7BA}" sibTransId="{1182F7F5-79C8-4FCB-B152-248437A86766}"/>
    <dgm:cxn modelId="{6FE43B23-3873-46D6-AB9E-D8212A134B80}" type="presOf" srcId="{68C919E8-7336-4566-8BEF-445F3DA65A13}" destId="{178DB2E8-1391-4CDB-90A4-7CB03542D617}" srcOrd="0" destOrd="3" presId="urn:microsoft.com/office/officeart/2005/8/layout/hList1"/>
    <dgm:cxn modelId="{E0425D70-EFA3-4A14-B7EC-23EFFCEC06AC}" srcId="{2A47ED1A-028E-49BF-85F0-DF09A1946AF7}" destId="{AAC9D24D-D5C5-4207-81C0-54D15DE59DD0}" srcOrd="0" destOrd="0" parTransId="{A1A6B081-8252-465A-96CC-AC7A90E08F03}" sibTransId="{938DD057-3EB7-4C3C-B062-8245D17F9BC3}"/>
    <dgm:cxn modelId="{BAE6C45B-7663-4CE6-8D4E-E8BEA98FB266}" srcId="{9B76BC10-80F3-4DBA-811E-79FCE415765D}" destId="{2A47ED1A-028E-49BF-85F0-DF09A1946AF7}" srcOrd="0" destOrd="0" parTransId="{CA338B30-C4BE-477A-B6F5-476B36295635}" sibTransId="{1DD62C71-405B-4EE7-9951-C447F79EDB9D}"/>
    <dgm:cxn modelId="{A7B3BAD2-F65B-48A0-A633-C3B511090A8D}" type="presOf" srcId="{C98C0032-6630-4EB3-8FD6-32D281C47AE5}" destId="{178DB2E8-1391-4CDB-90A4-7CB03542D617}" srcOrd="0" destOrd="5" presId="urn:microsoft.com/office/officeart/2005/8/layout/hList1"/>
    <dgm:cxn modelId="{6E856E82-ACA5-4852-9CFD-DA419EF2D9FF}" type="presOf" srcId="{1EA0753E-E480-4AF0-B9F8-043BE8D4290D}" destId="{178DB2E8-1391-4CDB-90A4-7CB03542D617}" srcOrd="0" destOrd="6" presId="urn:microsoft.com/office/officeart/2005/8/layout/hList1"/>
    <dgm:cxn modelId="{20601AAF-3BF0-4374-8E7C-76D4BD9845F4}" type="presOf" srcId="{AAC9D24D-D5C5-4207-81C0-54D15DE59DD0}" destId="{178DB2E8-1391-4CDB-90A4-7CB03542D617}" srcOrd="0" destOrd="0" presId="urn:microsoft.com/office/officeart/2005/8/layout/hList1"/>
    <dgm:cxn modelId="{48E91619-C053-42F4-95C0-5B7FE23D1110}" type="presOf" srcId="{2F64330D-09E2-48A4-9726-94616D41C406}" destId="{178DB2E8-1391-4CDB-90A4-7CB03542D617}" srcOrd="0" destOrd="9" presId="urn:microsoft.com/office/officeart/2005/8/layout/hList1"/>
    <dgm:cxn modelId="{74B314CB-DE8F-478C-8C8E-DDB9E7524616}" type="presOf" srcId="{2A47ED1A-028E-49BF-85F0-DF09A1946AF7}" destId="{2681F4C3-144E-4AFE-A6A5-28C6FB4CFF22}" srcOrd="0" destOrd="0" presId="urn:microsoft.com/office/officeart/2005/8/layout/hList1"/>
    <dgm:cxn modelId="{4927BD72-515F-4491-A22C-351DA54411EB}" type="presOf" srcId="{E276B7DD-0A4A-4773-B2CD-C7497F251649}" destId="{178DB2E8-1391-4CDB-90A4-7CB03542D617}" srcOrd="0" destOrd="1" presId="urn:microsoft.com/office/officeart/2005/8/layout/hList1"/>
    <dgm:cxn modelId="{FA7243AB-3829-4A76-A7BF-F89D1258BF2B}" srcId="{AAC9D24D-D5C5-4207-81C0-54D15DE59DD0}" destId="{E276B7DD-0A4A-4773-B2CD-C7497F251649}" srcOrd="0" destOrd="0" parTransId="{8A619D58-412B-4BEB-BCAB-C604A148D30D}" sibTransId="{F23AC6BF-77B3-4E63-8961-45FFDC35D0BA}"/>
    <dgm:cxn modelId="{522B08AA-6EDF-4680-B759-74796B2C959D}" type="presParOf" srcId="{5530445A-AFD5-499B-B8C3-32FA16ECBE36}" destId="{681AB587-9472-482D-AA56-89AB15D14926}" srcOrd="0" destOrd="0" presId="urn:microsoft.com/office/officeart/2005/8/layout/hList1"/>
    <dgm:cxn modelId="{BCC2BC90-42A9-4E70-9A43-57967DE7A264}" type="presParOf" srcId="{681AB587-9472-482D-AA56-89AB15D14926}" destId="{2681F4C3-144E-4AFE-A6A5-28C6FB4CFF22}" srcOrd="0" destOrd="0" presId="urn:microsoft.com/office/officeart/2005/8/layout/hList1"/>
    <dgm:cxn modelId="{8AA2D6EF-4570-4FA7-971C-7E254B596E18}" type="presParOf" srcId="{681AB587-9472-482D-AA56-89AB15D14926}" destId="{178DB2E8-1391-4CDB-90A4-7CB03542D6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937776-5FF2-4B2D-9E16-8B4C5C8B704A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68431C-83FA-4FF2-84FF-0D1E00AB8AE2}">
      <dgm:prSet/>
      <dgm:spPr/>
      <dgm:t>
        <a:bodyPr/>
        <a:lstStyle/>
        <a:p>
          <a:pPr rtl="0"/>
          <a:r>
            <a:rPr lang="en-US" dirty="0" smtClean="0"/>
            <a:t>Resident and Faculty Surveys from Spring 2019 (no change)</a:t>
          </a:r>
          <a:endParaRPr lang="en-US" dirty="0"/>
        </a:p>
      </dgm:t>
    </dgm:pt>
    <dgm:pt modelId="{434ABCA5-7300-423B-B94D-613201E2FED5}" type="parTrans" cxnId="{F6F0BE8F-E15F-441B-8567-6B99E562EEFF}">
      <dgm:prSet/>
      <dgm:spPr/>
      <dgm:t>
        <a:bodyPr/>
        <a:lstStyle/>
        <a:p>
          <a:endParaRPr lang="en-US"/>
        </a:p>
      </dgm:t>
    </dgm:pt>
    <dgm:pt modelId="{4270A026-C94D-49FC-9F8B-6C51904C4B8E}" type="sibTrans" cxnId="{F6F0BE8F-E15F-441B-8567-6B99E562EEFF}">
      <dgm:prSet/>
      <dgm:spPr/>
      <dgm:t>
        <a:bodyPr/>
        <a:lstStyle/>
        <a:p>
          <a:endParaRPr lang="en-US"/>
        </a:p>
      </dgm:t>
    </dgm:pt>
    <dgm:pt modelId="{8BC182AE-D8C2-4D4C-9548-A29A07B5EDAE}">
      <dgm:prSet/>
      <dgm:spPr/>
      <dgm:t>
        <a:bodyPr/>
        <a:lstStyle/>
        <a:p>
          <a:pPr rtl="0"/>
          <a:r>
            <a:rPr lang="en-US" dirty="0" smtClean="0"/>
            <a:t>NOTE: Survey items will change for the 2019-2020 surveys, consistent with new CPRs (reviewed January 2021)</a:t>
          </a:r>
          <a:endParaRPr lang="en-US" dirty="0"/>
        </a:p>
      </dgm:t>
    </dgm:pt>
    <dgm:pt modelId="{FA96D636-2DE7-4299-A051-4086DE0FE0C6}" type="parTrans" cxnId="{E25D14BC-F2AB-4001-8141-79ABE4C7C527}">
      <dgm:prSet/>
      <dgm:spPr/>
      <dgm:t>
        <a:bodyPr/>
        <a:lstStyle/>
        <a:p>
          <a:endParaRPr lang="en-US"/>
        </a:p>
      </dgm:t>
    </dgm:pt>
    <dgm:pt modelId="{0295B999-B388-48C9-BDF8-C54200EE7551}" type="sibTrans" cxnId="{E25D14BC-F2AB-4001-8141-79ABE4C7C527}">
      <dgm:prSet/>
      <dgm:spPr/>
      <dgm:t>
        <a:bodyPr/>
        <a:lstStyle/>
        <a:p>
          <a:endParaRPr lang="en-US"/>
        </a:p>
      </dgm:t>
    </dgm:pt>
    <dgm:pt modelId="{A7C40C29-4717-491F-81C7-C82E3D0B0B40}" type="pres">
      <dgm:prSet presAssocID="{47937776-5FF2-4B2D-9E16-8B4C5C8B704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D282B0E-7B71-43FB-B089-221BA8C20331}" type="pres">
      <dgm:prSet presAssocID="{7068431C-83FA-4FF2-84FF-0D1E00AB8AE2}" presName="noChildren" presStyleCnt="0"/>
      <dgm:spPr/>
    </dgm:pt>
    <dgm:pt modelId="{2708D4E3-1539-4B2C-96BC-1666E85AF60F}" type="pres">
      <dgm:prSet presAssocID="{7068431C-83FA-4FF2-84FF-0D1E00AB8AE2}" presName="gap" presStyleCnt="0"/>
      <dgm:spPr/>
    </dgm:pt>
    <dgm:pt modelId="{E200C266-0943-4923-843A-571C2F273C9A}" type="pres">
      <dgm:prSet presAssocID="{7068431C-83FA-4FF2-84FF-0D1E00AB8AE2}" presName="medCircle2" presStyleLbl="vennNode1" presStyleIdx="0" presStyleCnt="2"/>
      <dgm:spPr/>
    </dgm:pt>
    <dgm:pt modelId="{674B0710-0891-496F-92C4-16AB852BA218}" type="pres">
      <dgm:prSet presAssocID="{7068431C-83FA-4FF2-84FF-0D1E00AB8AE2}" presName="txLvlOnly1" presStyleLbl="revTx" presStyleIdx="0" presStyleCnt="2"/>
      <dgm:spPr/>
      <dgm:t>
        <a:bodyPr/>
        <a:lstStyle/>
        <a:p>
          <a:endParaRPr lang="en-US"/>
        </a:p>
      </dgm:t>
    </dgm:pt>
    <dgm:pt modelId="{3046F06C-0D16-40B3-9F28-DBC2FD4BB53C}" type="pres">
      <dgm:prSet presAssocID="{8BC182AE-D8C2-4D4C-9548-A29A07B5EDAE}" presName="noChildren" presStyleCnt="0"/>
      <dgm:spPr/>
    </dgm:pt>
    <dgm:pt modelId="{B777532F-7543-4A54-93A9-6550C0C2A3A3}" type="pres">
      <dgm:prSet presAssocID="{8BC182AE-D8C2-4D4C-9548-A29A07B5EDAE}" presName="gap" presStyleCnt="0"/>
      <dgm:spPr/>
    </dgm:pt>
    <dgm:pt modelId="{97F58C1C-3767-49A8-A401-BC5A46780194}" type="pres">
      <dgm:prSet presAssocID="{8BC182AE-D8C2-4D4C-9548-A29A07B5EDAE}" presName="medCircle2" presStyleLbl="vennNode1" presStyleIdx="1" presStyleCnt="2"/>
      <dgm:spPr/>
    </dgm:pt>
    <dgm:pt modelId="{379B25E5-B3B9-4EE7-9B94-F080A31FD45A}" type="pres">
      <dgm:prSet presAssocID="{8BC182AE-D8C2-4D4C-9548-A29A07B5EDAE}" presName="txLvlOnly1" presStyleLbl="revTx" presStyleIdx="1" presStyleCnt="2"/>
      <dgm:spPr/>
      <dgm:t>
        <a:bodyPr/>
        <a:lstStyle/>
        <a:p>
          <a:endParaRPr lang="en-US"/>
        </a:p>
      </dgm:t>
    </dgm:pt>
  </dgm:ptLst>
  <dgm:cxnLst>
    <dgm:cxn modelId="{A06097E6-DCB6-43A6-996F-0D5BC39F220D}" type="presOf" srcId="{7068431C-83FA-4FF2-84FF-0D1E00AB8AE2}" destId="{674B0710-0891-496F-92C4-16AB852BA218}" srcOrd="0" destOrd="0" presId="urn:microsoft.com/office/officeart/2008/layout/VerticalCircleList"/>
    <dgm:cxn modelId="{E25D14BC-F2AB-4001-8141-79ABE4C7C527}" srcId="{47937776-5FF2-4B2D-9E16-8B4C5C8B704A}" destId="{8BC182AE-D8C2-4D4C-9548-A29A07B5EDAE}" srcOrd="1" destOrd="0" parTransId="{FA96D636-2DE7-4299-A051-4086DE0FE0C6}" sibTransId="{0295B999-B388-48C9-BDF8-C54200EE7551}"/>
    <dgm:cxn modelId="{4EC58572-8180-43C8-A519-2F66E592DBD3}" type="presOf" srcId="{47937776-5FF2-4B2D-9E16-8B4C5C8B704A}" destId="{A7C40C29-4717-491F-81C7-C82E3D0B0B40}" srcOrd="0" destOrd="0" presId="urn:microsoft.com/office/officeart/2008/layout/VerticalCircleList"/>
    <dgm:cxn modelId="{F6F0BE8F-E15F-441B-8567-6B99E562EEFF}" srcId="{47937776-5FF2-4B2D-9E16-8B4C5C8B704A}" destId="{7068431C-83FA-4FF2-84FF-0D1E00AB8AE2}" srcOrd="0" destOrd="0" parTransId="{434ABCA5-7300-423B-B94D-613201E2FED5}" sibTransId="{4270A026-C94D-49FC-9F8B-6C51904C4B8E}"/>
    <dgm:cxn modelId="{C5ED4BA0-556D-4D23-8554-F4ADF137C9DF}" type="presOf" srcId="{8BC182AE-D8C2-4D4C-9548-A29A07B5EDAE}" destId="{379B25E5-B3B9-4EE7-9B94-F080A31FD45A}" srcOrd="0" destOrd="0" presId="urn:microsoft.com/office/officeart/2008/layout/VerticalCircleList"/>
    <dgm:cxn modelId="{174EB162-24DF-4BE1-A526-2A097822E8AA}" type="presParOf" srcId="{A7C40C29-4717-491F-81C7-C82E3D0B0B40}" destId="{3D282B0E-7B71-43FB-B089-221BA8C20331}" srcOrd="0" destOrd="0" presId="urn:microsoft.com/office/officeart/2008/layout/VerticalCircleList"/>
    <dgm:cxn modelId="{93C1C681-F64C-464F-8BC8-1BE5ACC5F79B}" type="presParOf" srcId="{3D282B0E-7B71-43FB-B089-221BA8C20331}" destId="{2708D4E3-1539-4B2C-96BC-1666E85AF60F}" srcOrd="0" destOrd="0" presId="urn:microsoft.com/office/officeart/2008/layout/VerticalCircleList"/>
    <dgm:cxn modelId="{C0D89F7D-3722-4176-B332-F727D9A9876E}" type="presParOf" srcId="{3D282B0E-7B71-43FB-B089-221BA8C20331}" destId="{E200C266-0943-4923-843A-571C2F273C9A}" srcOrd="1" destOrd="0" presId="urn:microsoft.com/office/officeart/2008/layout/VerticalCircleList"/>
    <dgm:cxn modelId="{F377F1C7-C91B-4775-9EC7-16C45C1EAA55}" type="presParOf" srcId="{3D282B0E-7B71-43FB-B089-221BA8C20331}" destId="{674B0710-0891-496F-92C4-16AB852BA218}" srcOrd="2" destOrd="0" presId="urn:microsoft.com/office/officeart/2008/layout/VerticalCircleList"/>
    <dgm:cxn modelId="{C386B384-FFA7-41D2-9370-F95A8801CC6D}" type="presParOf" srcId="{A7C40C29-4717-491F-81C7-C82E3D0B0B40}" destId="{3046F06C-0D16-40B3-9F28-DBC2FD4BB53C}" srcOrd="1" destOrd="0" presId="urn:microsoft.com/office/officeart/2008/layout/VerticalCircleList"/>
    <dgm:cxn modelId="{F8525FDA-5841-4B97-83CD-43ED575D0B0D}" type="presParOf" srcId="{3046F06C-0D16-40B3-9F28-DBC2FD4BB53C}" destId="{B777532F-7543-4A54-93A9-6550C0C2A3A3}" srcOrd="0" destOrd="0" presId="urn:microsoft.com/office/officeart/2008/layout/VerticalCircleList"/>
    <dgm:cxn modelId="{FD7CB4DD-8D3C-4212-8842-63173F0AA5BA}" type="presParOf" srcId="{3046F06C-0D16-40B3-9F28-DBC2FD4BB53C}" destId="{97F58C1C-3767-49A8-A401-BC5A46780194}" srcOrd="1" destOrd="0" presId="urn:microsoft.com/office/officeart/2008/layout/VerticalCircleList"/>
    <dgm:cxn modelId="{FE57527E-91C5-4A43-90A3-F74EC72C716D}" type="presParOf" srcId="{3046F06C-0D16-40B3-9F28-DBC2FD4BB53C}" destId="{379B25E5-B3B9-4EE7-9B94-F080A31FD45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EFA9B2-2E87-4E12-9790-C0283DD880C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9C6370-FD98-4584-AD54-17400276C2E3}">
      <dgm:prSet/>
      <dgm:spPr/>
      <dgm:t>
        <a:bodyPr/>
        <a:lstStyle/>
        <a:p>
          <a:pPr rtl="0"/>
          <a:r>
            <a:rPr lang="en-US" smtClean="0"/>
            <a:t>Resident and Faculty Scholarly Activity reported Fall 2018 </a:t>
          </a:r>
          <a:endParaRPr lang="en-US"/>
        </a:p>
      </dgm:t>
    </dgm:pt>
    <dgm:pt modelId="{0623BFDE-5E91-4417-9F6E-8A6CA17705B0}" type="parTrans" cxnId="{11D39CF3-12AD-4AA2-9EB2-7640A1ED43DE}">
      <dgm:prSet/>
      <dgm:spPr/>
      <dgm:t>
        <a:bodyPr/>
        <a:lstStyle/>
        <a:p>
          <a:endParaRPr lang="en-US"/>
        </a:p>
      </dgm:t>
    </dgm:pt>
    <dgm:pt modelId="{1F669F32-1B50-4D1B-8C06-639CADAF1286}" type="sibTrans" cxnId="{11D39CF3-12AD-4AA2-9EB2-7640A1ED43DE}">
      <dgm:prSet/>
      <dgm:spPr/>
      <dgm:t>
        <a:bodyPr/>
        <a:lstStyle/>
        <a:p>
          <a:endParaRPr lang="en-US"/>
        </a:p>
      </dgm:t>
    </dgm:pt>
    <dgm:pt modelId="{BA5263CB-1EF6-4DA0-A603-8A4A31B1E1AF}">
      <dgm:prSet/>
      <dgm:spPr/>
      <dgm:t>
        <a:bodyPr/>
        <a:lstStyle/>
        <a:p>
          <a:pPr rtl="0"/>
          <a:r>
            <a:rPr lang="en-US" smtClean="0"/>
            <a:t>Scholarly Activity Completed 2017-2018</a:t>
          </a:r>
          <a:endParaRPr lang="en-US"/>
        </a:p>
      </dgm:t>
    </dgm:pt>
    <dgm:pt modelId="{EB246723-0142-4858-B17F-93F2B907844C}" type="parTrans" cxnId="{6EB8667F-99C6-4392-ACF0-63EF6AEF6065}">
      <dgm:prSet/>
      <dgm:spPr/>
      <dgm:t>
        <a:bodyPr/>
        <a:lstStyle/>
        <a:p>
          <a:endParaRPr lang="en-US"/>
        </a:p>
      </dgm:t>
    </dgm:pt>
    <dgm:pt modelId="{3ACDF4C8-A031-4E13-871D-969797A9758E}" type="sibTrans" cxnId="{6EB8667F-99C6-4392-ACF0-63EF6AEF6065}">
      <dgm:prSet/>
      <dgm:spPr/>
      <dgm:t>
        <a:bodyPr/>
        <a:lstStyle/>
        <a:p>
          <a:endParaRPr lang="en-US"/>
        </a:p>
      </dgm:t>
    </dgm:pt>
    <dgm:pt modelId="{F8FE5DB3-50D0-4391-A121-3BD4FDAD8AD6}">
      <dgm:prSet/>
      <dgm:spPr/>
      <dgm:t>
        <a:bodyPr/>
        <a:lstStyle/>
        <a:p>
          <a:pPr rtl="0"/>
          <a:r>
            <a:rPr lang="en-US" smtClean="0"/>
            <a:t>No Change from Current</a:t>
          </a:r>
          <a:endParaRPr lang="en-US"/>
        </a:p>
      </dgm:t>
    </dgm:pt>
    <dgm:pt modelId="{69F6A9CC-38BD-4C53-A17A-117C895648BD}" type="parTrans" cxnId="{7AFEF891-1103-4746-A1F6-F83A66ACB689}">
      <dgm:prSet/>
      <dgm:spPr/>
      <dgm:t>
        <a:bodyPr/>
        <a:lstStyle/>
        <a:p>
          <a:endParaRPr lang="en-US"/>
        </a:p>
      </dgm:t>
    </dgm:pt>
    <dgm:pt modelId="{2DB23B38-56EF-4992-9178-834564AAC6BA}" type="sibTrans" cxnId="{7AFEF891-1103-4746-A1F6-F83A66ACB689}">
      <dgm:prSet/>
      <dgm:spPr/>
      <dgm:t>
        <a:bodyPr/>
        <a:lstStyle/>
        <a:p>
          <a:endParaRPr lang="en-US"/>
        </a:p>
      </dgm:t>
    </dgm:pt>
    <dgm:pt modelId="{1548E9B5-09F1-4602-B6B2-D605BC2A967E}">
      <dgm:prSet/>
      <dgm:spPr/>
      <dgm:t>
        <a:bodyPr/>
        <a:lstStyle/>
        <a:p>
          <a:pPr rtl="0"/>
          <a:r>
            <a:rPr lang="en-US" smtClean="0"/>
            <a:t>Scholarly Activity reported in fall 2019 Annual Update will change (TBD)</a:t>
          </a:r>
          <a:endParaRPr lang="en-US"/>
        </a:p>
      </dgm:t>
    </dgm:pt>
    <dgm:pt modelId="{05945048-29DF-44DD-85AD-39B644AFDC92}" type="parTrans" cxnId="{80F88D3F-055E-4313-B8A5-5085127A3100}">
      <dgm:prSet/>
      <dgm:spPr/>
      <dgm:t>
        <a:bodyPr/>
        <a:lstStyle/>
        <a:p>
          <a:endParaRPr lang="en-US"/>
        </a:p>
      </dgm:t>
    </dgm:pt>
    <dgm:pt modelId="{E7671786-1245-4845-9202-5E795A6040EB}" type="sibTrans" cxnId="{80F88D3F-055E-4313-B8A5-5085127A3100}">
      <dgm:prSet/>
      <dgm:spPr/>
      <dgm:t>
        <a:bodyPr/>
        <a:lstStyle/>
        <a:p>
          <a:endParaRPr lang="en-US"/>
        </a:p>
      </dgm:t>
    </dgm:pt>
    <dgm:pt modelId="{4DD269AC-EDBF-4197-94BA-99A1C652570B}">
      <dgm:prSet/>
      <dgm:spPr/>
      <dgm:t>
        <a:bodyPr/>
        <a:lstStyle/>
        <a:p>
          <a:pPr rtl="0"/>
          <a:r>
            <a:rPr lang="en-US" smtClean="0"/>
            <a:t>Reviewed January 2021</a:t>
          </a:r>
          <a:endParaRPr lang="en-US"/>
        </a:p>
      </dgm:t>
    </dgm:pt>
    <dgm:pt modelId="{F14B59D1-6F12-4A90-AF17-E757833F8FEE}" type="parTrans" cxnId="{C89323EB-546B-43D9-B8BD-B705BAA3E479}">
      <dgm:prSet/>
      <dgm:spPr/>
      <dgm:t>
        <a:bodyPr/>
        <a:lstStyle/>
        <a:p>
          <a:endParaRPr lang="en-US"/>
        </a:p>
      </dgm:t>
    </dgm:pt>
    <dgm:pt modelId="{C8B1991C-C161-4E33-B359-054E7B98F053}" type="sibTrans" cxnId="{C89323EB-546B-43D9-B8BD-B705BAA3E479}">
      <dgm:prSet/>
      <dgm:spPr/>
      <dgm:t>
        <a:bodyPr/>
        <a:lstStyle/>
        <a:p>
          <a:endParaRPr lang="en-US"/>
        </a:p>
      </dgm:t>
    </dgm:pt>
    <dgm:pt modelId="{1E13560F-47DC-4263-93A0-71EDE07F86D8}" type="pres">
      <dgm:prSet presAssocID="{A7EFA9B2-2E87-4E12-9790-C0283DD880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2152CF-D614-48B6-8155-7F1EA5A53EA9}" type="pres">
      <dgm:prSet presAssocID="{0B9C6370-FD98-4584-AD54-17400276C2E3}" presName="hierRoot1" presStyleCnt="0">
        <dgm:presLayoutVars>
          <dgm:hierBranch val="init"/>
        </dgm:presLayoutVars>
      </dgm:prSet>
      <dgm:spPr/>
    </dgm:pt>
    <dgm:pt modelId="{F27FE717-F377-42F4-A688-2B86685FBF4B}" type="pres">
      <dgm:prSet presAssocID="{0B9C6370-FD98-4584-AD54-17400276C2E3}" presName="rootComposite1" presStyleCnt="0"/>
      <dgm:spPr/>
    </dgm:pt>
    <dgm:pt modelId="{7D1BDC53-5836-4C72-9C06-526664B006EA}" type="pres">
      <dgm:prSet presAssocID="{0B9C6370-FD98-4584-AD54-17400276C2E3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2C0847-9EE9-4AB0-B0CD-F17F74BCB3E5}" type="pres">
      <dgm:prSet presAssocID="{0B9C6370-FD98-4584-AD54-17400276C2E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6BEE6F-3134-46CD-9037-AA164709F9B4}" type="pres">
      <dgm:prSet presAssocID="{0B9C6370-FD98-4584-AD54-17400276C2E3}" presName="hierChild2" presStyleCnt="0"/>
      <dgm:spPr/>
    </dgm:pt>
    <dgm:pt modelId="{841F3CFB-8F9E-4E82-9D5B-BCFC10C9B480}" type="pres">
      <dgm:prSet presAssocID="{EB246723-0142-4858-B17F-93F2B907844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C00A004-46CB-4668-8173-DFA4AB1BCD38}" type="pres">
      <dgm:prSet presAssocID="{BA5263CB-1EF6-4DA0-A603-8A4A31B1E1AF}" presName="hierRoot2" presStyleCnt="0">
        <dgm:presLayoutVars>
          <dgm:hierBranch val="init"/>
        </dgm:presLayoutVars>
      </dgm:prSet>
      <dgm:spPr/>
    </dgm:pt>
    <dgm:pt modelId="{19E15EB2-51DC-4EFE-9166-A9847F5CCCE9}" type="pres">
      <dgm:prSet presAssocID="{BA5263CB-1EF6-4DA0-A603-8A4A31B1E1AF}" presName="rootComposite" presStyleCnt="0"/>
      <dgm:spPr/>
    </dgm:pt>
    <dgm:pt modelId="{151ED64E-FE9B-4899-AD37-706B55F0D11A}" type="pres">
      <dgm:prSet presAssocID="{BA5263CB-1EF6-4DA0-A603-8A4A31B1E1A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B56234-D2C6-44F9-ABD1-F5413544B6F5}" type="pres">
      <dgm:prSet presAssocID="{BA5263CB-1EF6-4DA0-A603-8A4A31B1E1AF}" presName="rootConnector" presStyleLbl="node2" presStyleIdx="0" presStyleCnt="3"/>
      <dgm:spPr/>
      <dgm:t>
        <a:bodyPr/>
        <a:lstStyle/>
        <a:p>
          <a:endParaRPr lang="en-US"/>
        </a:p>
      </dgm:t>
    </dgm:pt>
    <dgm:pt modelId="{8B294756-ECAF-42BD-8291-044BCBFC2CEB}" type="pres">
      <dgm:prSet presAssocID="{BA5263CB-1EF6-4DA0-A603-8A4A31B1E1AF}" presName="hierChild4" presStyleCnt="0"/>
      <dgm:spPr/>
    </dgm:pt>
    <dgm:pt modelId="{4C104FE9-8127-4A77-AC41-9CB448076EB7}" type="pres">
      <dgm:prSet presAssocID="{BA5263CB-1EF6-4DA0-A603-8A4A31B1E1AF}" presName="hierChild5" presStyleCnt="0"/>
      <dgm:spPr/>
    </dgm:pt>
    <dgm:pt modelId="{EB7C64FD-EA23-4FE5-9809-8CC7B1773A06}" type="pres">
      <dgm:prSet presAssocID="{69F6A9CC-38BD-4C53-A17A-117C895648B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888A54B-9283-4658-8FD6-30E76D164AE1}" type="pres">
      <dgm:prSet presAssocID="{F8FE5DB3-50D0-4391-A121-3BD4FDAD8AD6}" presName="hierRoot2" presStyleCnt="0">
        <dgm:presLayoutVars>
          <dgm:hierBranch val="init"/>
        </dgm:presLayoutVars>
      </dgm:prSet>
      <dgm:spPr/>
    </dgm:pt>
    <dgm:pt modelId="{1FDB1A34-1472-4073-B491-9E6AA4717382}" type="pres">
      <dgm:prSet presAssocID="{F8FE5DB3-50D0-4391-A121-3BD4FDAD8AD6}" presName="rootComposite" presStyleCnt="0"/>
      <dgm:spPr/>
    </dgm:pt>
    <dgm:pt modelId="{8B5332F4-6C2C-4725-8403-916082B69B34}" type="pres">
      <dgm:prSet presAssocID="{F8FE5DB3-50D0-4391-A121-3BD4FDAD8AD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4B000-1E90-4112-97DF-A00ECBEF4923}" type="pres">
      <dgm:prSet presAssocID="{F8FE5DB3-50D0-4391-A121-3BD4FDAD8AD6}" presName="rootConnector" presStyleLbl="node2" presStyleIdx="1" presStyleCnt="3"/>
      <dgm:spPr/>
      <dgm:t>
        <a:bodyPr/>
        <a:lstStyle/>
        <a:p>
          <a:endParaRPr lang="en-US"/>
        </a:p>
      </dgm:t>
    </dgm:pt>
    <dgm:pt modelId="{A607E654-08F7-4F0A-B0EA-4D88A71E0C98}" type="pres">
      <dgm:prSet presAssocID="{F8FE5DB3-50D0-4391-A121-3BD4FDAD8AD6}" presName="hierChild4" presStyleCnt="0"/>
      <dgm:spPr/>
    </dgm:pt>
    <dgm:pt modelId="{9AE8802D-FB33-4AD6-9F35-26E20BC5C4DF}" type="pres">
      <dgm:prSet presAssocID="{F8FE5DB3-50D0-4391-A121-3BD4FDAD8AD6}" presName="hierChild5" presStyleCnt="0"/>
      <dgm:spPr/>
    </dgm:pt>
    <dgm:pt modelId="{DCC914BF-C0AC-4048-BA2B-EE5A6788E4C7}" type="pres">
      <dgm:prSet presAssocID="{0B9C6370-FD98-4584-AD54-17400276C2E3}" presName="hierChild3" presStyleCnt="0"/>
      <dgm:spPr/>
    </dgm:pt>
    <dgm:pt modelId="{2327E55C-DF76-4B3D-B0DB-DDC67149DB1E}" type="pres">
      <dgm:prSet presAssocID="{1548E9B5-09F1-4602-B6B2-D605BC2A967E}" presName="hierRoot1" presStyleCnt="0">
        <dgm:presLayoutVars>
          <dgm:hierBranch val="init"/>
        </dgm:presLayoutVars>
      </dgm:prSet>
      <dgm:spPr/>
    </dgm:pt>
    <dgm:pt modelId="{10952FE5-9DC0-4357-9923-90FC673D37F5}" type="pres">
      <dgm:prSet presAssocID="{1548E9B5-09F1-4602-B6B2-D605BC2A967E}" presName="rootComposite1" presStyleCnt="0"/>
      <dgm:spPr/>
    </dgm:pt>
    <dgm:pt modelId="{C424FF2A-AF6C-4E18-AD90-308A41F4E5BC}" type="pres">
      <dgm:prSet presAssocID="{1548E9B5-09F1-4602-B6B2-D605BC2A967E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64A5FB-5762-43A5-96DB-00BF8D1EC8AE}" type="pres">
      <dgm:prSet presAssocID="{1548E9B5-09F1-4602-B6B2-D605BC2A96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DAC438-EC6C-415E-8BB0-9BCA74B6E2EF}" type="pres">
      <dgm:prSet presAssocID="{1548E9B5-09F1-4602-B6B2-D605BC2A967E}" presName="hierChild2" presStyleCnt="0"/>
      <dgm:spPr/>
    </dgm:pt>
    <dgm:pt modelId="{F8C299EF-8048-4C85-B1E6-17C7EBFF23A3}" type="pres">
      <dgm:prSet presAssocID="{F14B59D1-6F12-4A90-AF17-E757833F8FE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58E4F35-E9D3-4988-A7F3-0403FC8C168C}" type="pres">
      <dgm:prSet presAssocID="{4DD269AC-EDBF-4197-94BA-99A1C652570B}" presName="hierRoot2" presStyleCnt="0">
        <dgm:presLayoutVars>
          <dgm:hierBranch val="init"/>
        </dgm:presLayoutVars>
      </dgm:prSet>
      <dgm:spPr/>
    </dgm:pt>
    <dgm:pt modelId="{934F3795-0754-4870-B181-AF975496AA17}" type="pres">
      <dgm:prSet presAssocID="{4DD269AC-EDBF-4197-94BA-99A1C652570B}" presName="rootComposite" presStyleCnt="0"/>
      <dgm:spPr/>
    </dgm:pt>
    <dgm:pt modelId="{FACC452B-86B2-415E-B884-813710666975}" type="pres">
      <dgm:prSet presAssocID="{4DD269AC-EDBF-4197-94BA-99A1C652570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5D2D7-DCB7-465C-BEBD-CFECA4DAD5D5}" type="pres">
      <dgm:prSet presAssocID="{4DD269AC-EDBF-4197-94BA-99A1C652570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9C8C889-47BA-418A-AE13-B6EB4347C4EB}" type="pres">
      <dgm:prSet presAssocID="{4DD269AC-EDBF-4197-94BA-99A1C652570B}" presName="hierChild4" presStyleCnt="0"/>
      <dgm:spPr/>
    </dgm:pt>
    <dgm:pt modelId="{B0B453A1-37F7-4483-888A-C4A73AF04EC1}" type="pres">
      <dgm:prSet presAssocID="{4DD269AC-EDBF-4197-94BA-99A1C652570B}" presName="hierChild5" presStyleCnt="0"/>
      <dgm:spPr/>
    </dgm:pt>
    <dgm:pt modelId="{78E8A8FA-21DA-4CF9-B7FE-9DF273FD8EA4}" type="pres">
      <dgm:prSet presAssocID="{1548E9B5-09F1-4602-B6B2-D605BC2A967E}" presName="hierChild3" presStyleCnt="0"/>
      <dgm:spPr/>
    </dgm:pt>
  </dgm:ptLst>
  <dgm:cxnLst>
    <dgm:cxn modelId="{7D6923A0-C084-4541-9E3F-7DC4024AB0F6}" type="presOf" srcId="{A7EFA9B2-2E87-4E12-9790-C0283DD880C2}" destId="{1E13560F-47DC-4263-93A0-71EDE07F86D8}" srcOrd="0" destOrd="0" presId="urn:microsoft.com/office/officeart/2005/8/layout/orgChart1"/>
    <dgm:cxn modelId="{C89323EB-546B-43D9-B8BD-B705BAA3E479}" srcId="{1548E9B5-09F1-4602-B6B2-D605BC2A967E}" destId="{4DD269AC-EDBF-4197-94BA-99A1C652570B}" srcOrd="0" destOrd="0" parTransId="{F14B59D1-6F12-4A90-AF17-E757833F8FEE}" sibTransId="{C8B1991C-C161-4E33-B359-054E7B98F053}"/>
    <dgm:cxn modelId="{D0CE8091-BA52-4CAD-BA79-295D66B9348D}" type="presOf" srcId="{BA5263CB-1EF6-4DA0-A603-8A4A31B1E1AF}" destId="{151ED64E-FE9B-4899-AD37-706B55F0D11A}" srcOrd="0" destOrd="0" presId="urn:microsoft.com/office/officeart/2005/8/layout/orgChart1"/>
    <dgm:cxn modelId="{6EB8667F-99C6-4392-ACF0-63EF6AEF6065}" srcId="{0B9C6370-FD98-4584-AD54-17400276C2E3}" destId="{BA5263CB-1EF6-4DA0-A603-8A4A31B1E1AF}" srcOrd="0" destOrd="0" parTransId="{EB246723-0142-4858-B17F-93F2B907844C}" sibTransId="{3ACDF4C8-A031-4E13-871D-969797A9758E}"/>
    <dgm:cxn modelId="{91E773A7-FFAA-4C35-8E11-8E46887DC7BD}" type="presOf" srcId="{1548E9B5-09F1-4602-B6B2-D605BC2A967E}" destId="{9964A5FB-5762-43A5-96DB-00BF8D1EC8AE}" srcOrd="1" destOrd="0" presId="urn:microsoft.com/office/officeart/2005/8/layout/orgChart1"/>
    <dgm:cxn modelId="{45E755BA-8CDE-41BE-BC8D-721448589523}" type="presOf" srcId="{F8FE5DB3-50D0-4391-A121-3BD4FDAD8AD6}" destId="{56F4B000-1E90-4112-97DF-A00ECBEF4923}" srcOrd="1" destOrd="0" presId="urn:microsoft.com/office/officeart/2005/8/layout/orgChart1"/>
    <dgm:cxn modelId="{994BC4F2-D39D-43AF-97CB-E108F32BD88D}" type="presOf" srcId="{0B9C6370-FD98-4584-AD54-17400276C2E3}" destId="{CF2C0847-9EE9-4AB0-B0CD-F17F74BCB3E5}" srcOrd="1" destOrd="0" presId="urn:microsoft.com/office/officeart/2005/8/layout/orgChart1"/>
    <dgm:cxn modelId="{80F88D3F-055E-4313-B8A5-5085127A3100}" srcId="{A7EFA9B2-2E87-4E12-9790-C0283DD880C2}" destId="{1548E9B5-09F1-4602-B6B2-D605BC2A967E}" srcOrd="1" destOrd="0" parTransId="{05945048-29DF-44DD-85AD-39B644AFDC92}" sibTransId="{E7671786-1245-4845-9202-5E795A6040EB}"/>
    <dgm:cxn modelId="{5E1067FF-ABF3-416B-A388-B17C324540D3}" type="presOf" srcId="{F14B59D1-6F12-4A90-AF17-E757833F8FEE}" destId="{F8C299EF-8048-4C85-B1E6-17C7EBFF23A3}" srcOrd="0" destOrd="0" presId="urn:microsoft.com/office/officeart/2005/8/layout/orgChart1"/>
    <dgm:cxn modelId="{F8B59D50-0D8D-4317-B3DF-09E33FD03F32}" type="presOf" srcId="{0B9C6370-FD98-4584-AD54-17400276C2E3}" destId="{7D1BDC53-5836-4C72-9C06-526664B006EA}" srcOrd="0" destOrd="0" presId="urn:microsoft.com/office/officeart/2005/8/layout/orgChart1"/>
    <dgm:cxn modelId="{538F816A-4578-4513-BA7D-EBD0E892D7E5}" type="presOf" srcId="{BA5263CB-1EF6-4DA0-A603-8A4A31B1E1AF}" destId="{C9B56234-D2C6-44F9-ABD1-F5413544B6F5}" srcOrd="1" destOrd="0" presId="urn:microsoft.com/office/officeart/2005/8/layout/orgChart1"/>
    <dgm:cxn modelId="{A16F005D-F1B8-4FCB-8A1A-91B8AFEBAD1F}" type="presOf" srcId="{EB246723-0142-4858-B17F-93F2B907844C}" destId="{841F3CFB-8F9E-4E82-9D5B-BCFC10C9B480}" srcOrd="0" destOrd="0" presId="urn:microsoft.com/office/officeart/2005/8/layout/orgChart1"/>
    <dgm:cxn modelId="{BB7A0A70-F98A-4114-952D-2D6FD8EB9AFC}" type="presOf" srcId="{4DD269AC-EDBF-4197-94BA-99A1C652570B}" destId="{FACC452B-86B2-415E-B884-813710666975}" srcOrd="0" destOrd="0" presId="urn:microsoft.com/office/officeart/2005/8/layout/orgChart1"/>
    <dgm:cxn modelId="{7AFEF891-1103-4746-A1F6-F83A66ACB689}" srcId="{0B9C6370-FD98-4584-AD54-17400276C2E3}" destId="{F8FE5DB3-50D0-4391-A121-3BD4FDAD8AD6}" srcOrd="1" destOrd="0" parTransId="{69F6A9CC-38BD-4C53-A17A-117C895648BD}" sibTransId="{2DB23B38-56EF-4992-9178-834564AAC6BA}"/>
    <dgm:cxn modelId="{29F63959-2736-4B14-9AC1-E85EECFB4592}" type="presOf" srcId="{1548E9B5-09F1-4602-B6B2-D605BC2A967E}" destId="{C424FF2A-AF6C-4E18-AD90-308A41F4E5BC}" srcOrd="0" destOrd="0" presId="urn:microsoft.com/office/officeart/2005/8/layout/orgChart1"/>
    <dgm:cxn modelId="{11D39CF3-12AD-4AA2-9EB2-7640A1ED43DE}" srcId="{A7EFA9B2-2E87-4E12-9790-C0283DD880C2}" destId="{0B9C6370-FD98-4584-AD54-17400276C2E3}" srcOrd="0" destOrd="0" parTransId="{0623BFDE-5E91-4417-9F6E-8A6CA17705B0}" sibTransId="{1F669F32-1B50-4D1B-8C06-639CADAF1286}"/>
    <dgm:cxn modelId="{2AC30A0B-A73A-412F-B8AF-070B916A437D}" type="presOf" srcId="{F8FE5DB3-50D0-4391-A121-3BD4FDAD8AD6}" destId="{8B5332F4-6C2C-4725-8403-916082B69B34}" srcOrd="0" destOrd="0" presId="urn:microsoft.com/office/officeart/2005/8/layout/orgChart1"/>
    <dgm:cxn modelId="{026B7843-2BC0-4B56-A633-38EE077AD8A2}" type="presOf" srcId="{69F6A9CC-38BD-4C53-A17A-117C895648BD}" destId="{EB7C64FD-EA23-4FE5-9809-8CC7B1773A06}" srcOrd="0" destOrd="0" presId="urn:microsoft.com/office/officeart/2005/8/layout/orgChart1"/>
    <dgm:cxn modelId="{CF72A4C2-989D-4713-9CB4-B2BA9D1FA267}" type="presOf" srcId="{4DD269AC-EDBF-4197-94BA-99A1C652570B}" destId="{4C25D2D7-DCB7-465C-BEBD-CFECA4DAD5D5}" srcOrd="1" destOrd="0" presId="urn:microsoft.com/office/officeart/2005/8/layout/orgChart1"/>
    <dgm:cxn modelId="{2B6C3FB7-5CA9-4A93-B16E-26321B227752}" type="presParOf" srcId="{1E13560F-47DC-4263-93A0-71EDE07F86D8}" destId="{CE2152CF-D614-48B6-8155-7F1EA5A53EA9}" srcOrd="0" destOrd="0" presId="urn:microsoft.com/office/officeart/2005/8/layout/orgChart1"/>
    <dgm:cxn modelId="{75F9FC65-032B-4BA1-BFF8-6B0DF15613A8}" type="presParOf" srcId="{CE2152CF-D614-48B6-8155-7F1EA5A53EA9}" destId="{F27FE717-F377-42F4-A688-2B86685FBF4B}" srcOrd="0" destOrd="0" presId="urn:microsoft.com/office/officeart/2005/8/layout/orgChart1"/>
    <dgm:cxn modelId="{DCBC3FBB-8385-4D99-913B-0AF94E8244F9}" type="presParOf" srcId="{F27FE717-F377-42F4-A688-2B86685FBF4B}" destId="{7D1BDC53-5836-4C72-9C06-526664B006EA}" srcOrd="0" destOrd="0" presId="urn:microsoft.com/office/officeart/2005/8/layout/orgChart1"/>
    <dgm:cxn modelId="{FE1400B3-B23A-433D-A69F-00633AD6B20B}" type="presParOf" srcId="{F27FE717-F377-42F4-A688-2B86685FBF4B}" destId="{CF2C0847-9EE9-4AB0-B0CD-F17F74BCB3E5}" srcOrd="1" destOrd="0" presId="urn:microsoft.com/office/officeart/2005/8/layout/orgChart1"/>
    <dgm:cxn modelId="{0E0BCE46-88D6-4950-AB3D-1F07EB2B885B}" type="presParOf" srcId="{CE2152CF-D614-48B6-8155-7F1EA5A53EA9}" destId="{E06BEE6F-3134-46CD-9037-AA164709F9B4}" srcOrd="1" destOrd="0" presId="urn:microsoft.com/office/officeart/2005/8/layout/orgChart1"/>
    <dgm:cxn modelId="{C4095527-4809-4335-8CDB-5F482A484D8E}" type="presParOf" srcId="{E06BEE6F-3134-46CD-9037-AA164709F9B4}" destId="{841F3CFB-8F9E-4E82-9D5B-BCFC10C9B480}" srcOrd="0" destOrd="0" presId="urn:microsoft.com/office/officeart/2005/8/layout/orgChart1"/>
    <dgm:cxn modelId="{66BA3FE5-6B26-48B8-B863-98583E34910D}" type="presParOf" srcId="{E06BEE6F-3134-46CD-9037-AA164709F9B4}" destId="{5C00A004-46CB-4668-8173-DFA4AB1BCD38}" srcOrd="1" destOrd="0" presId="urn:microsoft.com/office/officeart/2005/8/layout/orgChart1"/>
    <dgm:cxn modelId="{A626A710-1A3C-495A-8715-B1F526FDE026}" type="presParOf" srcId="{5C00A004-46CB-4668-8173-DFA4AB1BCD38}" destId="{19E15EB2-51DC-4EFE-9166-A9847F5CCCE9}" srcOrd="0" destOrd="0" presId="urn:microsoft.com/office/officeart/2005/8/layout/orgChart1"/>
    <dgm:cxn modelId="{15F08530-B39D-43F5-B80F-16A83950C4B2}" type="presParOf" srcId="{19E15EB2-51DC-4EFE-9166-A9847F5CCCE9}" destId="{151ED64E-FE9B-4899-AD37-706B55F0D11A}" srcOrd="0" destOrd="0" presId="urn:microsoft.com/office/officeart/2005/8/layout/orgChart1"/>
    <dgm:cxn modelId="{CA1D07A7-43EA-4135-99C9-9FBA22893529}" type="presParOf" srcId="{19E15EB2-51DC-4EFE-9166-A9847F5CCCE9}" destId="{C9B56234-D2C6-44F9-ABD1-F5413544B6F5}" srcOrd="1" destOrd="0" presId="urn:microsoft.com/office/officeart/2005/8/layout/orgChart1"/>
    <dgm:cxn modelId="{73D0E917-4C78-4F3B-9CF2-A7A2F68D5CE3}" type="presParOf" srcId="{5C00A004-46CB-4668-8173-DFA4AB1BCD38}" destId="{8B294756-ECAF-42BD-8291-044BCBFC2CEB}" srcOrd="1" destOrd="0" presId="urn:microsoft.com/office/officeart/2005/8/layout/orgChart1"/>
    <dgm:cxn modelId="{3D999C5D-D09A-45D3-A725-673930C86F02}" type="presParOf" srcId="{5C00A004-46CB-4668-8173-DFA4AB1BCD38}" destId="{4C104FE9-8127-4A77-AC41-9CB448076EB7}" srcOrd="2" destOrd="0" presId="urn:microsoft.com/office/officeart/2005/8/layout/orgChart1"/>
    <dgm:cxn modelId="{7D9203C7-0966-409B-93BA-267049FF02D4}" type="presParOf" srcId="{E06BEE6F-3134-46CD-9037-AA164709F9B4}" destId="{EB7C64FD-EA23-4FE5-9809-8CC7B1773A06}" srcOrd="2" destOrd="0" presId="urn:microsoft.com/office/officeart/2005/8/layout/orgChart1"/>
    <dgm:cxn modelId="{59BE5E2A-182D-49E9-88F9-7985CEE6A80B}" type="presParOf" srcId="{E06BEE6F-3134-46CD-9037-AA164709F9B4}" destId="{4888A54B-9283-4658-8FD6-30E76D164AE1}" srcOrd="3" destOrd="0" presId="urn:microsoft.com/office/officeart/2005/8/layout/orgChart1"/>
    <dgm:cxn modelId="{47890F6A-9336-4F9B-96A2-CD86F30F6083}" type="presParOf" srcId="{4888A54B-9283-4658-8FD6-30E76D164AE1}" destId="{1FDB1A34-1472-4073-B491-9E6AA4717382}" srcOrd="0" destOrd="0" presId="urn:microsoft.com/office/officeart/2005/8/layout/orgChart1"/>
    <dgm:cxn modelId="{F9734BDB-3138-419F-9527-213D7E569C04}" type="presParOf" srcId="{1FDB1A34-1472-4073-B491-9E6AA4717382}" destId="{8B5332F4-6C2C-4725-8403-916082B69B34}" srcOrd="0" destOrd="0" presId="urn:microsoft.com/office/officeart/2005/8/layout/orgChart1"/>
    <dgm:cxn modelId="{F112AC18-6BA8-4A1B-9A65-54283F142AA4}" type="presParOf" srcId="{1FDB1A34-1472-4073-B491-9E6AA4717382}" destId="{56F4B000-1E90-4112-97DF-A00ECBEF4923}" srcOrd="1" destOrd="0" presId="urn:microsoft.com/office/officeart/2005/8/layout/orgChart1"/>
    <dgm:cxn modelId="{0EF60F1A-58FD-492E-93B4-E659CA196575}" type="presParOf" srcId="{4888A54B-9283-4658-8FD6-30E76D164AE1}" destId="{A607E654-08F7-4F0A-B0EA-4D88A71E0C98}" srcOrd="1" destOrd="0" presId="urn:microsoft.com/office/officeart/2005/8/layout/orgChart1"/>
    <dgm:cxn modelId="{806E489A-DEC3-4231-8267-7FAE6B42E4F9}" type="presParOf" srcId="{4888A54B-9283-4658-8FD6-30E76D164AE1}" destId="{9AE8802D-FB33-4AD6-9F35-26E20BC5C4DF}" srcOrd="2" destOrd="0" presId="urn:microsoft.com/office/officeart/2005/8/layout/orgChart1"/>
    <dgm:cxn modelId="{DD3D4484-5822-4100-8185-1D8398D7E0E8}" type="presParOf" srcId="{CE2152CF-D614-48B6-8155-7F1EA5A53EA9}" destId="{DCC914BF-C0AC-4048-BA2B-EE5A6788E4C7}" srcOrd="2" destOrd="0" presId="urn:microsoft.com/office/officeart/2005/8/layout/orgChart1"/>
    <dgm:cxn modelId="{5C1AA519-C885-441C-AA3B-141CD0D6ADCE}" type="presParOf" srcId="{1E13560F-47DC-4263-93A0-71EDE07F86D8}" destId="{2327E55C-DF76-4B3D-B0DB-DDC67149DB1E}" srcOrd="1" destOrd="0" presId="urn:microsoft.com/office/officeart/2005/8/layout/orgChart1"/>
    <dgm:cxn modelId="{228C5F1C-19E5-4C4E-BF55-B807033DFC4E}" type="presParOf" srcId="{2327E55C-DF76-4B3D-B0DB-DDC67149DB1E}" destId="{10952FE5-9DC0-4357-9923-90FC673D37F5}" srcOrd="0" destOrd="0" presId="urn:microsoft.com/office/officeart/2005/8/layout/orgChart1"/>
    <dgm:cxn modelId="{A5A3FDC9-8889-4487-9464-C72A47CD77A0}" type="presParOf" srcId="{10952FE5-9DC0-4357-9923-90FC673D37F5}" destId="{C424FF2A-AF6C-4E18-AD90-308A41F4E5BC}" srcOrd="0" destOrd="0" presId="urn:microsoft.com/office/officeart/2005/8/layout/orgChart1"/>
    <dgm:cxn modelId="{E5A75731-61F2-4E5B-ACC7-282467FC0BD0}" type="presParOf" srcId="{10952FE5-9DC0-4357-9923-90FC673D37F5}" destId="{9964A5FB-5762-43A5-96DB-00BF8D1EC8AE}" srcOrd="1" destOrd="0" presId="urn:microsoft.com/office/officeart/2005/8/layout/orgChart1"/>
    <dgm:cxn modelId="{E7363E46-5CDA-44D3-9B5E-2A9841AF14E2}" type="presParOf" srcId="{2327E55C-DF76-4B3D-B0DB-DDC67149DB1E}" destId="{4CDAC438-EC6C-415E-8BB0-9BCA74B6E2EF}" srcOrd="1" destOrd="0" presId="urn:microsoft.com/office/officeart/2005/8/layout/orgChart1"/>
    <dgm:cxn modelId="{0870AAE6-D03C-496F-AFDF-D68B87CDD5EC}" type="presParOf" srcId="{4CDAC438-EC6C-415E-8BB0-9BCA74B6E2EF}" destId="{F8C299EF-8048-4C85-B1E6-17C7EBFF23A3}" srcOrd="0" destOrd="0" presId="urn:microsoft.com/office/officeart/2005/8/layout/orgChart1"/>
    <dgm:cxn modelId="{01561311-1E27-4E86-A8F9-38696763364A}" type="presParOf" srcId="{4CDAC438-EC6C-415E-8BB0-9BCA74B6E2EF}" destId="{158E4F35-E9D3-4988-A7F3-0403FC8C168C}" srcOrd="1" destOrd="0" presId="urn:microsoft.com/office/officeart/2005/8/layout/orgChart1"/>
    <dgm:cxn modelId="{D2E1A508-AC34-41C2-A72A-965679079FC5}" type="presParOf" srcId="{158E4F35-E9D3-4988-A7F3-0403FC8C168C}" destId="{934F3795-0754-4870-B181-AF975496AA17}" srcOrd="0" destOrd="0" presId="urn:microsoft.com/office/officeart/2005/8/layout/orgChart1"/>
    <dgm:cxn modelId="{70F94BB4-FC02-4140-85B9-0F64937E7A36}" type="presParOf" srcId="{934F3795-0754-4870-B181-AF975496AA17}" destId="{FACC452B-86B2-415E-B884-813710666975}" srcOrd="0" destOrd="0" presId="urn:microsoft.com/office/officeart/2005/8/layout/orgChart1"/>
    <dgm:cxn modelId="{F9C56E73-CC33-4791-9F8E-4A5D63911114}" type="presParOf" srcId="{934F3795-0754-4870-B181-AF975496AA17}" destId="{4C25D2D7-DCB7-465C-BEBD-CFECA4DAD5D5}" srcOrd="1" destOrd="0" presId="urn:microsoft.com/office/officeart/2005/8/layout/orgChart1"/>
    <dgm:cxn modelId="{10C28F85-72BA-46B6-A3A1-F631DCBB810B}" type="presParOf" srcId="{158E4F35-E9D3-4988-A7F3-0403FC8C168C}" destId="{B9C8C889-47BA-418A-AE13-B6EB4347C4EB}" srcOrd="1" destOrd="0" presId="urn:microsoft.com/office/officeart/2005/8/layout/orgChart1"/>
    <dgm:cxn modelId="{659BCA70-7F44-4155-AB53-7718254DC377}" type="presParOf" srcId="{158E4F35-E9D3-4988-A7F3-0403FC8C168C}" destId="{B0B453A1-37F7-4483-888A-C4A73AF04EC1}" srcOrd="2" destOrd="0" presId="urn:microsoft.com/office/officeart/2005/8/layout/orgChart1"/>
    <dgm:cxn modelId="{44F3BCD7-B7D9-4757-8341-CA9AEEA0ADFB}" type="presParOf" srcId="{2327E55C-DF76-4B3D-B0DB-DDC67149DB1E}" destId="{78E8A8FA-21DA-4CF9-B7FE-9DF273FD8E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7EC82B-8083-4DAE-B4AB-9B44B941240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318EC-35E1-41D3-ADD9-21F34DC81E79}">
      <dgm:prSet custT="1"/>
      <dgm:spPr/>
      <dgm:t>
        <a:bodyPr/>
        <a:lstStyle/>
        <a:p>
          <a:pPr rtl="0"/>
          <a:r>
            <a:rPr lang="en-US" sz="2800" dirty="0" smtClean="0"/>
            <a:t>Participating Sites</a:t>
          </a:r>
          <a:endParaRPr lang="en-US" sz="2800" dirty="0"/>
        </a:p>
      </dgm:t>
    </dgm:pt>
    <dgm:pt modelId="{4C741336-48B1-44C4-8BDF-77D16F025DB8}" type="parTrans" cxnId="{1EBCB907-A9E8-4D8D-870A-A84FD70EE6CC}">
      <dgm:prSet/>
      <dgm:spPr/>
      <dgm:t>
        <a:bodyPr/>
        <a:lstStyle/>
        <a:p>
          <a:endParaRPr lang="en-US"/>
        </a:p>
      </dgm:t>
    </dgm:pt>
    <dgm:pt modelId="{1C728348-782C-4D1D-A47A-71EC5179D83A}" type="sibTrans" cxnId="{1EBCB907-A9E8-4D8D-870A-A84FD70EE6CC}">
      <dgm:prSet/>
      <dgm:spPr/>
      <dgm:t>
        <a:bodyPr/>
        <a:lstStyle/>
        <a:p>
          <a:endParaRPr lang="en-US"/>
        </a:p>
      </dgm:t>
    </dgm:pt>
    <dgm:pt modelId="{AA01B9F3-4030-416E-B8D0-A9A57A4092D2}">
      <dgm:prSet custT="1"/>
      <dgm:spPr/>
      <dgm:t>
        <a:bodyPr/>
        <a:lstStyle/>
        <a:p>
          <a:pPr rtl="0"/>
          <a:r>
            <a:rPr lang="en-US" sz="2400" dirty="0" smtClean="0"/>
            <a:t>Identify Site Director</a:t>
          </a:r>
          <a:endParaRPr lang="en-US" sz="2400" dirty="0"/>
        </a:p>
      </dgm:t>
    </dgm:pt>
    <dgm:pt modelId="{F585106F-B47F-4D22-874C-6ED3792E7342}" type="parTrans" cxnId="{BBF6DFB8-3203-4CDA-955E-F3087689D97E}">
      <dgm:prSet/>
      <dgm:spPr/>
      <dgm:t>
        <a:bodyPr/>
        <a:lstStyle/>
        <a:p>
          <a:endParaRPr lang="en-US"/>
        </a:p>
      </dgm:t>
    </dgm:pt>
    <dgm:pt modelId="{6FF82C4B-4339-4840-B801-ECD0DA7FB6A3}" type="sibTrans" cxnId="{BBF6DFB8-3203-4CDA-955E-F3087689D97E}">
      <dgm:prSet/>
      <dgm:spPr/>
      <dgm:t>
        <a:bodyPr/>
        <a:lstStyle/>
        <a:p>
          <a:endParaRPr lang="en-US"/>
        </a:p>
      </dgm:t>
    </dgm:pt>
    <dgm:pt modelId="{F5D0FB67-924D-4BA5-9930-2886A00A05AB}">
      <dgm:prSet custT="1"/>
      <dgm:spPr/>
      <dgm:t>
        <a:bodyPr/>
        <a:lstStyle/>
        <a:p>
          <a:pPr rtl="0"/>
          <a:r>
            <a:rPr lang="en-US" sz="2400" dirty="0" smtClean="0"/>
            <a:t>PLA Effective Date</a:t>
          </a:r>
          <a:endParaRPr lang="en-US" sz="2400" dirty="0"/>
        </a:p>
      </dgm:t>
    </dgm:pt>
    <dgm:pt modelId="{58D4F59C-5D10-4FDF-9C99-530AE93774AE}" type="parTrans" cxnId="{867C4A64-26E4-4E89-8DC4-C97F9822B04A}">
      <dgm:prSet/>
      <dgm:spPr/>
      <dgm:t>
        <a:bodyPr/>
        <a:lstStyle/>
        <a:p>
          <a:endParaRPr lang="en-US"/>
        </a:p>
      </dgm:t>
    </dgm:pt>
    <dgm:pt modelId="{99187B72-D72D-445E-869E-2B8A4599AE15}" type="sibTrans" cxnId="{867C4A64-26E4-4E89-8DC4-C97F9822B04A}">
      <dgm:prSet/>
      <dgm:spPr/>
      <dgm:t>
        <a:bodyPr/>
        <a:lstStyle/>
        <a:p>
          <a:endParaRPr lang="en-US"/>
        </a:p>
      </dgm:t>
    </dgm:pt>
    <dgm:pt modelId="{808AC5C4-2D1E-48BF-9732-8C2DF6B29C8F}">
      <dgm:prSet custT="1"/>
      <dgm:spPr/>
      <dgm:t>
        <a:bodyPr/>
        <a:lstStyle/>
        <a:p>
          <a:pPr rtl="0"/>
          <a:r>
            <a:rPr lang="en-US" sz="2800" dirty="0" smtClean="0"/>
            <a:t>Faculty Roster</a:t>
          </a:r>
          <a:endParaRPr lang="en-US" sz="2800" dirty="0"/>
        </a:p>
      </dgm:t>
    </dgm:pt>
    <dgm:pt modelId="{BAA0CB3C-C834-44C8-832C-4FD6AB2659C5}" type="parTrans" cxnId="{FACE0CA6-80AE-47D5-AC20-04F72E935B50}">
      <dgm:prSet/>
      <dgm:spPr/>
      <dgm:t>
        <a:bodyPr/>
        <a:lstStyle/>
        <a:p>
          <a:endParaRPr lang="en-US"/>
        </a:p>
      </dgm:t>
    </dgm:pt>
    <dgm:pt modelId="{7B568904-647A-46AB-8BEB-48A7A4199621}" type="sibTrans" cxnId="{FACE0CA6-80AE-47D5-AC20-04F72E935B50}">
      <dgm:prSet/>
      <dgm:spPr/>
      <dgm:t>
        <a:bodyPr/>
        <a:lstStyle/>
        <a:p>
          <a:endParaRPr lang="en-US"/>
        </a:p>
      </dgm:t>
    </dgm:pt>
    <dgm:pt modelId="{A10F7485-EFA8-414D-AFEF-AE4048A5742E}">
      <dgm:prSet custT="1"/>
      <dgm:spPr/>
      <dgm:t>
        <a:bodyPr/>
        <a:lstStyle/>
        <a:p>
          <a:pPr rtl="0"/>
          <a:r>
            <a:rPr lang="en-US" sz="2400" dirty="0" smtClean="0"/>
            <a:t>Identify core faculty via checkbox</a:t>
          </a:r>
          <a:endParaRPr lang="en-US" sz="2400" dirty="0"/>
        </a:p>
      </dgm:t>
    </dgm:pt>
    <dgm:pt modelId="{ADB27876-733D-4C9D-BA17-18E3BC5D6996}" type="parTrans" cxnId="{C2F0C58B-299F-4B4A-AEE9-14D5FE9ED7A7}">
      <dgm:prSet/>
      <dgm:spPr/>
      <dgm:t>
        <a:bodyPr/>
        <a:lstStyle/>
        <a:p>
          <a:endParaRPr lang="en-US"/>
        </a:p>
      </dgm:t>
    </dgm:pt>
    <dgm:pt modelId="{23F0BC93-9BA7-45D8-BF62-9661FC221125}" type="sibTrans" cxnId="{C2F0C58B-299F-4B4A-AEE9-14D5FE9ED7A7}">
      <dgm:prSet/>
      <dgm:spPr/>
      <dgm:t>
        <a:bodyPr/>
        <a:lstStyle/>
        <a:p>
          <a:endParaRPr lang="en-US"/>
        </a:p>
      </dgm:t>
    </dgm:pt>
    <dgm:pt modelId="{75D4D143-2610-4C3D-B8C9-597EDAF41834}">
      <dgm:prSet custT="1"/>
      <dgm:spPr/>
      <dgm:t>
        <a:bodyPr/>
        <a:lstStyle/>
        <a:p>
          <a:pPr rtl="0"/>
          <a:r>
            <a:rPr lang="en-US" sz="2000" dirty="0" smtClean="0"/>
            <a:t>Enter certification </a:t>
          </a:r>
          <a:r>
            <a:rPr lang="en-US" sz="2000" u="sng" dirty="0" smtClean="0"/>
            <a:t>expiration</a:t>
          </a:r>
          <a:r>
            <a:rPr lang="en-US" sz="2000" dirty="0" smtClean="0"/>
            <a:t> date (not </a:t>
          </a:r>
          <a:r>
            <a:rPr lang="en-US" sz="2000" dirty="0" err="1" smtClean="0"/>
            <a:t>recert</a:t>
          </a:r>
          <a:r>
            <a:rPr lang="en-US" sz="2000" dirty="0" smtClean="0"/>
            <a:t>. date)</a:t>
          </a:r>
          <a:endParaRPr lang="en-US" sz="2000" dirty="0"/>
        </a:p>
      </dgm:t>
    </dgm:pt>
    <dgm:pt modelId="{359D648C-6EE2-4BBC-9839-3935BE98AE6D}" type="parTrans" cxnId="{72534197-E962-4D24-A755-40E6162BDD6B}">
      <dgm:prSet/>
      <dgm:spPr/>
      <dgm:t>
        <a:bodyPr/>
        <a:lstStyle/>
        <a:p>
          <a:endParaRPr lang="en-US"/>
        </a:p>
      </dgm:t>
    </dgm:pt>
    <dgm:pt modelId="{8FA0BD49-CFD7-49F7-9495-1596A4987467}" type="sibTrans" cxnId="{72534197-E962-4D24-A755-40E6162BDD6B}">
      <dgm:prSet/>
      <dgm:spPr/>
      <dgm:t>
        <a:bodyPr/>
        <a:lstStyle/>
        <a:p>
          <a:endParaRPr lang="en-US"/>
        </a:p>
      </dgm:t>
    </dgm:pt>
    <dgm:pt modelId="{0C0A0761-E36D-4309-91BB-3FE3912C23A9}">
      <dgm:prSet custT="1"/>
      <dgm:spPr/>
      <dgm:t>
        <a:bodyPr/>
        <a:lstStyle/>
        <a:p>
          <a:pPr rtl="0"/>
          <a:r>
            <a:rPr lang="en-US" sz="2400" dirty="0" smtClean="0"/>
            <a:t>New Questions in Annual Update </a:t>
          </a:r>
          <a:br>
            <a:rPr lang="en-US" sz="2400" dirty="0" smtClean="0"/>
          </a:br>
          <a:r>
            <a:rPr lang="en-US" sz="2400" dirty="0" smtClean="0"/>
            <a:t>re: new CPRs</a:t>
          </a:r>
          <a:endParaRPr lang="en-US" sz="2400" dirty="0"/>
        </a:p>
      </dgm:t>
    </dgm:pt>
    <dgm:pt modelId="{D66453AB-06C7-481E-B0A6-17178F3D0E9E}" type="parTrans" cxnId="{B37CCEC0-C21D-462C-A616-B68BD562110D}">
      <dgm:prSet/>
      <dgm:spPr/>
      <dgm:t>
        <a:bodyPr/>
        <a:lstStyle/>
        <a:p>
          <a:endParaRPr lang="en-US"/>
        </a:p>
      </dgm:t>
    </dgm:pt>
    <dgm:pt modelId="{8BF1E619-D57F-4F4E-B69F-652A480C8A93}" type="sibTrans" cxnId="{B37CCEC0-C21D-462C-A616-B68BD562110D}">
      <dgm:prSet/>
      <dgm:spPr/>
      <dgm:t>
        <a:bodyPr/>
        <a:lstStyle/>
        <a:p>
          <a:endParaRPr lang="en-US"/>
        </a:p>
      </dgm:t>
    </dgm:pt>
    <dgm:pt modelId="{36C0407D-5069-4FDA-8FDC-8CE36BD6CDB5}">
      <dgm:prSet custT="1"/>
      <dgm:spPr/>
      <dgm:t>
        <a:bodyPr/>
        <a:lstStyle/>
        <a:p>
          <a:pPr rtl="0"/>
          <a:r>
            <a:rPr lang="en-US" sz="2000" dirty="0" smtClean="0"/>
            <a:t>Program Mission Statement (CPR I.C)</a:t>
          </a:r>
          <a:endParaRPr lang="en-US" sz="2000" dirty="0"/>
        </a:p>
      </dgm:t>
    </dgm:pt>
    <dgm:pt modelId="{28F18FD0-A8A7-4A67-BC65-B2A39EE099F5}" type="parTrans" cxnId="{5DF9581D-2EF7-49E7-A160-8A4C36DE89CE}">
      <dgm:prSet/>
      <dgm:spPr/>
      <dgm:t>
        <a:bodyPr/>
        <a:lstStyle/>
        <a:p>
          <a:endParaRPr lang="en-US"/>
        </a:p>
      </dgm:t>
    </dgm:pt>
    <dgm:pt modelId="{EC917F92-8A83-4099-8066-968948C6351E}" type="sibTrans" cxnId="{5DF9581D-2EF7-49E7-A160-8A4C36DE89CE}">
      <dgm:prSet/>
      <dgm:spPr/>
      <dgm:t>
        <a:bodyPr/>
        <a:lstStyle/>
        <a:p>
          <a:endParaRPr lang="en-US"/>
        </a:p>
      </dgm:t>
    </dgm:pt>
    <dgm:pt modelId="{6D979B72-CC7F-474F-8975-07063564A675}">
      <dgm:prSet custT="1"/>
      <dgm:spPr/>
      <dgm:t>
        <a:bodyPr/>
        <a:lstStyle/>
        <a:p>
          <a:pPr rtl="0"/>
          <a:r>
            <a:rPr lang="en-US" sz="2000" dirty="0" smtClean="0"/>
            <a:t>Program aims guided by mission statement (CPR IV.A.1)</a:t>
          </a:r>
          <a:endParaRPr lang="en-US" sz="2000" dirty="0"/>
        </a:p>
      </dgm:t>
    </dgm:pt>
    <dgm:pt modelId="{49EF1789-B074-41AE-8548-AF214D78F88B}" type="parTrans" cxnId="{7E18BCDC-C380-4819-9995-C248B46C1708}">
      <dgm:prSet/>
      <dgm:spPr/>
      <dgm:t>
        <a:bodyPr/>
        <a:lstStyle/>
        <a:p>
          <a:endParaRPr lang="en-US"/>
        </a:p>
      </dgm:t>
    </dgm:pt>
    <dgm:pt modelId="{B8F42EA4-A01C-4C55-9C24-DF979CD89A3D}" type="sibTrans" cxnId="{7E18BCDC-C380-4819-9995-C248B46C1708}">
      <dgm:prSet/>
      <dgm:spPr/>
      <dgm:t>
        <a:bodyPr/>
        <a:lstStyle/>
        <a:p>
          <a:endParaRPr lang="en-US"/>
        </a:p>
      </dgm:t>
    </dgm:pt>
    <dgm:pt modelId="{C0BA0BB0-4594-4C9F-B7F8-A1EB4C8A7C8A}">
      <dgm:prSet custT="1"/>
      <dgm:spPr/>
      <dgm:t>
        <a:bodyPr/>
        <a:lstStyle/>
        <a:p>
          <a:pPr rtl="0"/>
          <a:r>
            <a:rPr lang="en-US" sz="2800" dirty="0" smtClean="0"/>
            <a:t>Other TBD</a:t>
          </a:r>
          <a:endParaRPr lang="en-US" sz="2800" dirty="0"/>
        </a:p>
      </dgm:t>
    </dgm:pt>
    <dgm:pt modelId="{28D5B069-9AFE-46C6-BEB4-A3B63657FB8A}" type="parTrans" cxnId="{DB735863-26EA-41EC-999C-E0F5171CFC07}">
      <dgm:prSet/>
      <dgm:spPr/>
      <dgm:t>
        <a:bodyPr/>
        <a:lstStyle/>
        <a:p>
          <a:endParaRPr lang="en-US"/>
        </a:p>
      </dgm:t>
    </dgm:pt>
    <dgm:pt modelId="{323C7679-6F03-4F95-9624-278AF0120E7D}" type="sibTrans" cxnId="{DB735863-26EA-41EC-999C-E0F5171CFC07}">
      <dgm:prSet/>
      <dgm:spPr/>
      <dgm:t>
        <a:bodyPr/>
        <a:lstStyle/>
        <a:p>
          <a:endParaRPr lang="en-US"/>
        </a:p>
      </dgm:t>
    </dgm:pt>
    <dgm:pt modelId="{402E3654-BC71-4489-AB57-69CEF84E02C6}" type="pres">
      <dgm:prSet presAssocID="{4B7EC82B-8083-4DAE-B4AB-9B44B94124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CB476B-EC56-490F-A9AA-448E400BD762}" type="pres">
      <dgm:prSet presAssocID="{48B318EC-35E1-41D3-ADD9-21F34DC81E79}" presName="root" presStyleCnt="0"/>
      <dgm:spPr/>
    </dgm:pt>
    <dgm:pt modelId="{0523BE3C-D4C4-4EDF-9821-55FEF1FA44CA}" type="pres">
      <dgm:prSet presAssocID="{48B318EC-35E1-41D3-ADD9-21F34DC81E79}" presName="rootComposite" presStyleCnt="0"/>
      <dgm:spPr/>
    </dgm:pt>
    <dgm:pt modelId="{5F188329-2C8F-479B-AB3E-88F9A5521AB5}" type="pres">
      <dgm:prSet presAssocID="{48B318EC-35E1-41D3-ADD9-21F34DC81E79}" presName="rootText" presStyleLbl="node1" presStyleIdx="0" presStyleCnt="3"/>
      <dgm:spPr/>
      <dgm:t>
        <a:bodyPr/>
        <a:lstStyle/>
        <a:p>
          <a:endParaRPr lang="en-US"/>
        </a:p>
      </dgm:t>
    </dgm:pt>
    <dgm:pt modelId="{6168C0EC-D099-4CA4-B183-D1253E68AC44}" type="pres">
      <dgm:prSet presAssocID="{48B318EC-35E1-41D3-ADD9-21F34DC81E79}" presName="rootConnector" presStyleLbl="node1" presStyleIdx="0" presStyleCnt="3"/>
      <dgm:spPr/>
      <dgm:t>
        <a:bodyPr/>
        <a:lstStyle/>
        <a:p>
          <a:endParaRPr lang="en-US"/>
        </a:p>
      </dgm:t>
    </dgm:pt>
    <dgm:pt modelId="{68F32081-A0A4-4BEE-A271-95A752EBC2CF}" type="pres">
      <dgm:prSet presAssocID="{48B318EC-35E1-41D3-ADD9-21F34DC81E79}" presName="childShape" presStyleCnt="0"/>
      <dgm:spPr/>
    </dgm:pt>
    <dgm:pt modelId="{729304E3-2D58-463E-A8E0-51B15E7D7499}" type="pres">
      <dgm:prSet presAssocID="{F585106F-B47F-4D22-874C-6ED3792E734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6BCA348E-EB44-4080-9481-10F46C4BCE3F}" type="pres">
      <dgm:prSet presAssocID="{AA01B9F3-4030-416E-B8D0-A9A57A4092D2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24FDD-34C3-4099-871C-72DAB47384BC}" type="pres">
      <dgm:prSet presAssocID="{58D4F59C-5D10-4FDF-9C99-530AE93774AE}" presName="Name13" presStyleLbl="parChTrans1D2" presStyleIdx="1" presStyleCnt="7"/>
      <dgm:spPr/>
      <dgm:t>
        <a:bodyPr/>
        <a:lstStyle/>
        <a:p>
          <a:endParaRPr lang="en-US"/>
        </a:p>
      </dgm:t>
    </dgm:pt>
    <dgm:pt modelId="{442C27CD-E1D8-450C-866C-413E247B9B9A}" type="pres">
      <dgm:prSet presAssocID="{F5D0FB67-924D-4BA5-9930-2886A00A05AB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E9F7F-DCEC-49BD-91F3-B710997C1FD5}" type="pres">
      <dgm:prSet presAssocID="{808AC5C4-2D1E-48BF-9732-8C2DF6B29C8F}" presName="root" presStyleCnt="0"/>
      <dgm:spPr/>
    </dgm:pt>
    <dgm:pt modelId="{F16AE014-BC4F-4A4B-B984-0F37A801D4E2}" type="pres">
      <dgm:prSet presAssocID="{808AC5C4-2D1E-48BF-9732-8C2DF6B29C8F}" presName="rootComposite" presStyleCnt="0"/>
      <dgm:spPr/>
    </dgm:pt>
    <dgm:pt modelId="{29D3B854-E073-45C6-AB32-3BC926FFF284}" type="pres">
      <dgm:prSet presAssocID="{808AC5C4-2D1E-48BF-9732-8C2DF6B29C8F}" presName="rootText" presStyleLbl="node1" presStyleIdx="1" presStyleCnt="3"/>
      <dgm:spPr/>
      <dgm:t>
        <a:bodyPr/>
        <a:lstStyle/>
        <a:p>
          <a:endParaRPr lang="en-US"/>
        </a:p>
      </dgm:t>
    </dgm:pt>
    <dgm:pt modelId="{C7AF0AFD-A354-4D3E-9AA5-A7214DE388C2}" type="pres">
      <dgm:prSet presAssocID="{808AC5C4-2D1E-48BF-9732-8C2DF6B29C8F}" presName="rootConnector" presStyleLbl="node1" presStyleIdx="1" presStyleCnt="3"/>
      <dgm:spPr/>
      <dgm:t>
        <a:bodyPr/>
        <a:lstStyle/>
        <a:p>
          <a:endParaRPr lang="en-US"/>
        </a:p>
      </dgm:t>
    </dgm:pt>
    <dgm:pt modelId="{F031C8DB-9D32-4195-B4C5-EE4170C84109}" type="pres">
      <dgm:prSet presAssocID="{808AC5C4-2D1E-48BF-9732-8C2DF6B29C8F}" presName="childShape" presStyleCnt="0"/>
      <dgm:spPr/>
    </dgm:pt>
    <dgm:pt modelId="{0E3D05B8-D3B3-4357-AF6F-32BB40E2B07F}" type="pres">
      <dgm:prSet presAssocID="{ADB27876-733D-4C9D-BA17-18E3BC5D6996}" presName="Name13" presStyleLbl="parChTrans1D2" presStyleIdx="2" presStyleCnt="7"/>
      <dgm:spPr/>
      <dgm:t>
        <a:bodyPr/>
        <a:lstStyle/>
        <a:p>
          <a:endParaRPr lang="en-US"/>
        </a:p>
      </dgm:t>
    </dgm:pt>
    <dgm:pt modelId="{F524B00C-84FC-4C27-9A70-E16C8EADD334}" type="pres">
      <dgm:prSet presAssocID="{A10F7485-EFA8-414D-AFEF-AE4048A5742E}" presName="childText" presStyleLbl="bgAcc1" presStyleIdx="2" presStyleCnt="7" custScaleY="128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901FB-CE13-44C2-B2A7-696F6912462D}" type="pres">
      <dgm:prSet presAssocID="{359D648C-6EE2-4BBC-9839-3935BE98AE6D}" presName="Name13" presStyleLbl="parChTrans1D2" presStyleIdx="3" presStyleCnt="7"/>
      <dgm:spPr/>
      <dgm:t>
        <a:bodyPr/>
        <a:lstStyle/>
        <a:p>
          <a:endParaRPr lang="en-US"/>
        </a:p>
      </dgm:t>
    </dgm:pt>
    <dgm:pt modelId="{33405614-28B2-4190-980C-C513CCBD37A1}" type="pres">
      <dgm:prSet presAssocID="{75D4D143-2610-4C3D-B8C9-597EDAF41834}" presName="childText" presStyleLbl="bgAcc1" presStyleIdx="3" presStyleCnt="7" custScaleY="151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5F19A-D508-40FD-AE3A-89DF195D69FF}" type="pres">
      <dgm:prSet presAssocID="{0C0A0761-E36D-4309-91BB-3FE3912C23A9}" presName="root" presStyleCnt="0"/>
      <dgm:spPr/>
    </dgm:pt>
    <dgm:pt modelId="{D126C738-BEF3-4831-9100-91DFBDBE540E}" type="pres">
      <dgm:prSet presAssocID="{0C0A0761-E36D-4309-91BB-3FE3912C23A9}" presName="rootComposite" presStyleCnt="0"/>
      <dgm:spPr/>
    </dgm:pt>
    <dgm:pt modelId="{FE721E74-C299-416C-ADA3-69C6AB35CD8E}" type="pres">
      <dgm:prSet presAssocID="{0C0A0761-E36D-4309-91BB-3FE3912C23A9}" presName="rootText" presStyleLbl="node1" presStyleIdx="2" presStyleCnt="3" custScaleX="155444"/>
      <dgm:spPr/>
      <dgm:t>
        <a:bodyPr/>
        <a:lstStyle/>
        <a:p>
          <a:endParaRPr lang="en-US"/>
        </a:p>
      </dgm:t>
    </dgm:pt>
    <dgm:pt modelId="{DBF5A2B0-B1AE-43A9-AB19-E4EC6633054D}" type="pres">
      <dgm:prSet presAssocID="{0C0A0761-E36D-4309-91BB-3FE3912C23A9}" presName="rootConnector" presStyleLbl="node1" presStyleIdx="2" presStyleCnt="3"/>
      <dgm:spPr/>
      <dgm:t>
        <a:bodyPr/>
        <a:lstStyle/>
        <a:p>
          <a:endParaRPr lang="en-US"/>
        </a:p>
      </dgm:t>
    </dgm:pt>
    <dgm:pt modelId="{018F68B9-CF19-45A2-9258-8135B3FAE1FE}" type="pres">
      <dgm:prSet presAssocID="{0C0A0761-E36D-4309-91BB-3FE3912C23A9}" presName="childShape" presStyleCnt="0"/>
      <dgm:spPr/>
    </dgm:pt>
    <dgm:pt modelId="{EAEADBA1-6602-402A-B28E-E710A00C111C}" type="pres">
      <dgm:prSet presAssocID="{28F18FD0-A8A7-4A67-BC65-B2A39EE099F5}" presName="Name13" presStyleLbl="parChTrans1D2" presStyleIdx="4" presStyleCnt="7"/>
      <dgm:spPr/>
      <dgm:t>
        <a:bodyPr/>
        <a:lstStyle/>
        <a:p>
          <a:endParaRPr lang="en-US"/>
        </a:p>
      </dgm:t>
    </dgm:pt>
    <dgm:pt modelId="{D3CC5431-5714-464B-8B8B-639CEE6F45DF}" type="pres">
      <dgm:prSet presAssocID="{36C0407D-5069-4FDA-8FDC-8CE36BD6CDB5}" presName="childText" presStyleLbl="bgAcc1" presStyleIdx="4" presStyleCnt="7" custScaleX="153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9B5C5-DB50-40F8-9BC0-57DF98CC353D}" type="pres">
      <dgm:prSet presAssocID="{49EF1789-B074-41AE-8548-AF214D78F88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D9A5403E-AE29-4620-925F-0E99105A99E5}" type="pres">
      <dgm:prSet presAssocID="{6D979B72-CC7F-474F-8975-07063564A675}" presName="childText" presStyleLbl="bgAcc1" presStyleIdx="5" presStyleCnt="7" custScaleX="153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B118-A6CB-44CD-B424-834BDD5EF60C}" type="pres">
      <dgm:prSet presAssocID="{28D5B069-9AFE-46C6-BEB4-A3B63657FB8A}" presName="Name13" presStyleLbl="parChTrans1D2" presStyleIdx="6" presStyleCnt="7"/>
      <dgm:spPr/>
      <dgm:t>
        <a:bodyPr/>
        <a:lstStyle/>
        <a:p>
          <a:endParaRPr lang="en-US"/>
        </a:p>
      </dgm:t>
    </dgm:pt>
    <dgm:pt modelId="{33195593-CF1C-4AD3-8656-9F3B84F5E1C8}" type="pres">
      <dgm:prSet presAssocID="{C0BA0BB0-4594-4C9F-B7F8-A1EB4C8A7C8A}" presName="childText" presStyleLbl="bgAcc1" presStyleIdx="6" presStyleCnt="7" custScaleX="15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365EFF-CBFC-4457-8B65-9E168C6E74B9}" type="presOf" srcId="{28D5B069-9AFE-46C6-BEB4-A3B63657FB8A}" destId="{D442B118-A6CB-44CD-B424-834BDD5EF60C}" srcOrd="0" destOrd="0" presId="urn:microsoft.com/office/officeart/2005/8/layout/hierarchy3"/>
    <dgm:cxn modelId="{D91A4543-5AF4-4424-8A65-4CBC57A37753}" type="presOf" srcId="{75D4D143-2610-4C3D-B8C9-597EDAF41834}" destId="{33405614-28B2-4190-980C-C513CCBD37A1}" srcOrd="0" destOrd="0" presId="urn:microsoft.com/office/officeart/2005/8/layout/hierarchy3"/>
    <dgm:cxn modelId="{72534197-E962-4D24-A755-40E6162BDD6B}" srcId="{808AC5C4-2D1E-48BF-9732-8C2DF6B29C8F}" destId="{75D4D143-2610-4C3D-B8C9-597EDAF41834}" srcOrd="1" destOrd="0" parTransId="{359D648C-6EE2-4BBC-9839-3935BE98AE6D}" sibTransId="{8FA0BD49-CFD7-49F7-9495-1596A4987467}"/>
    <dgm:cxn modelId="{C84F5355-5CCC-43A2-8426-0F51B95C8468}" type="presOf" srcId="{28F18FD0-A8A7-4A67-BC65-B2A39EE099F5}" destId="{EAEADBA1-6602-402A-B28E-E710A00C111C}" srcOrd="0" destOrd="0" presId="urn:microsoft.com/office/officeart/2005/8/layout/hierarchy3"/>
    <dgm:cxn modelId="{BB2E03BD-89BF-4D25-8EDA-F808A5866254}" type="presOf" srcId="{ADB27876-733D-4C9D-BA17-18E3BC5D6996}" destId="{0E3D05B8-D3B3-4357-AF6F-32BB40E2B07F}" srcOrd="0" destOrd="0" presId="urn:microsoft.com/office/officeart/2005/8/layout/hierarchy3"/>
    <dgm:cxn modelId="{F693B98C-70AB-4F4C-8649-F24E4FD85050}" type="presOf" srcId="{58D4F59C-5D10-4FDF-9C99-530AE93774AE}" destId="{9FA24FDD-34C3-4099-871C-72DAB47384BC}" srcOrd="0" destOrd="0" presId="urn:microsoft.com/office/officeart/2005/8/layout/hierarchy3"/>
    <dgm:cxn modelId="{4CAAB7DC-E478-482C-88A9-A88FFB26E759}" type="presOf" srcId="{AA01B9F3-4030-416E-B8D0-A9A57A4092D2}" destId="{6BCA348E-EB44-4080-9481-10F46C4BCE3F}" srcOrd="0" destOrd="0" presId="urn:microsoft.com/office/officeart/2005/8/layout/hierarchy3"/>
    <dgm:cxn modelId="{5DF9581D-2EF7-49E7-A160-8A4C36DE89CE}" srcId="{0C0A0761-E36D-4309-91BB-3FE3912C23A9}" destId="{36C0407D-5069-4FDA-8FDC-8CE36BD6CDB5}" srcOrd="0" destOrd="0" parTransId="{28F18FD0-A8A7-4A67-BC65-B2A39EE099F5}" sibTransId="{EC917F92-8A83-4099-8066-968948C6351E}"/>
    <dgm:cxn modelId="{D10CD0DA-6CAE-4AA6-A95D-F9F34C7CC912}" type="presOf" srcId="{48B318EC-35E1-41D3-ADD9-21F34DC81E79}" destId="{5F188329-2C8F-479B-AB3E-88F9A5521AB5}" srcOrd="0" destOrd="0" presId="urn:microsoft.com/office/officeart/2005/8/layout/hierarchy3"/>
    <dgm:cxn modelId="{B8AEE08F-4F2E-4D0A-AF53-55EF0E84A234}" type="presOf" srcId="{C0BA0BB0-4594-4C9F-B7F8-A1EB4C8A7C8A}" destId="{33195593-CF1C-4AD3-8656-9F3B84F5E1C8}" srcOrd="0" destOrd="0" presId="urn:microsoft.com/office/officeart/2005/8/layout/hierarchy3"/>
    <dgm:cxn modelId="{55B4A139-D686-41E9-A705-2F405755A1BD}" type="presOf" srcId="{808AC5C4-2D1E-48BF-9732-8C2DF6B29C8F}" destId="{29D3B854-E073-45C6-AB32-3BC926FFF284}" srcOrd="0" destOrd="0" presId="urn:microsoft.com/office/officeart/2005/8/layout/hierarchy3"/>
    <dgm:cxn modelId="{0DBA0D4D-9357-4A85-8440-59B56A487AD7}" type="presOf" srcId="{F585106F-B47F-4D22-874C-6ED3792E7342}" destId="{729304E3-2D58-463E-A8E0-51B15E7D7499}" srcOrd="0" destOrd="0" presId="urn:microsoft.com/office/officeart/2005/8/layout/hierarchy3"/>
    <dgm:cxn modelId="{4B461FF4-39A2-41DB-B093-77C92EF17EBD}" type="presOf" srcId="{A10F7485-EFA8-414D-AFEF-AE4048A5742E}" destId="{F524B00C-84FC-4C27-9A70-E16C8EADD334}" srcOrd="0" destOrd="0" presId="urn:microsoft.com/office/officeart/2005/8/layout/hierarchy3"/>
    <dgm:cxn modelId="{DB735863-26EA-41EC-999C-E0F5171CFC07}" srcId="{0C0A0761-E36D-4309-91BB-3FE3912C23A9}" destId="{C0BA0BB0-4594-4C9F-B7F8-A1EB4C8A7C8A}" srcOrd="2" destOrd="0" parTransId="{28D5B069-9AFE-46C6-BEB4-A3B63657FB8A}" sibTransId="{323C7679-6F03-4F95-9624-278AF0120E7D}"/>
    <dgm:cxn modelId="{AA116CF8-C6E8-48F0-9931-63100325EF7F}" type="presOf" srcId="{0C0A0761-E36D-4309-91BB-3FE3912C23A9}" destId="{FE721E74-C299-416C-ADA3-69C6AB35CD8E}" srcOrd="0" destOrd="0" presId="urn:microsoft.com/office/officeart/2005/8/layout/hierarchy3"/>
    <dgm:cxn modelId="{FACE0CA6-80AE-47D5-AC20-04F72E935B50}" srcId="{4B7EC82B-8083-4DAE-B4AB-9B44B9412403}" destId="{808AC5C4-2D1E-48BF-9732-8C2DF6B29C8F}" srcOrd="1" destOrd="0" parTransId="{BAA0CB3C-C834-44C8-832C-4FD6AB2659C5}" sibTransId="{7B568904-647A-46AB-8BEB-48A7A4199621}"/>
    <dgm:cxn modelId="{1EBCB907-A9E8-4D8D-870A-A84FD70EE6CC}" srcId="{4B7EC82B-8083-4DAE-B4AB-9B44B9412403}" destId="{48B318EC-35E1-41D3-ADD9-21F34DC81E79}" srcOrd="0" destOrd="0" parTransId="{4C741336-48B1-44C4-8BDF-77D16F025DB8}" sibTransId="{1C728348-782C-4D1D-A47A-71EC5179D83A}"/>
    <dgm:cxn modelId="{6E65BB0F-808E-43B7-A7EB-6822CCE46BEC}" type="presOf" srcId="{49EF1789-B074-41AE-8548-AF214D78F88B}" destId="{4949B5C5-DB50-40F8-9BC0-57DF98CC353D}" srcOrd="0" destOrd="0" presId="urn:microsoft.com/office/officeart/2005/8/layout/hierarchy3"/>
    <dgm:cxn modelId="{DA9E6198-EF57-4DA1-B80C-DF8AFA162473}" type="presOf" srcId="{359D648C-6EE2-4BBC-9839-3935BE98AE6D}" destId="{183901FB-CE13-44C2-B2A7-696F6912462D}" srcOrd="0" destOrd="0" presId="urn:microsoft.com/office/officeart/2005/8/layout/hierarchy3"/>
    <dgm:cxn modelId="{D7792C5D-B1CE-45C5-97E5-BEC9BB9CAA6B}" type="presOf" srcId="{6D979B72-CC7F-474F-8975-07063564A675}" destId="{D9A5403E-AE29-4620-925F-0E99105A99E5}" srcOrd="0" destOrd="0" presId="urn:microsoft.com/office/officeart/2005/8/layout/hierarchy3"/>
    <dgm:cxn modelId="{82DEABB9-0F13-42A5-BFBC-B8B232D6BF2F}" type="presOf" srcId="{0C0A0761-E36D-4309-91BB-3FE3912C23A9}" destId="{DBF5A2B0-B1AE-43A9-AB19-E4EC6633054D}" srcOrd="1" destOrd="0" presId="urn:microsoft.com/office/officeart/2005/8/layout/hierarchy3"/>
    <dgm:cxn modelId="{C32F865E-8DB4-42A1-8F2E-37C19B4B6394}" type="presOf" srcId="{4B7EC82B-8083-4DAE-B4AB-9B44B9412403}" destId="{402E3654-BC71-4489-AB57-69CEF84E02C6}" srcOrd="0" destOrd="0" presId="urn:microsoft.com/office/officeart/2005/8/layout/hierarchy3"/>
    <dgm:cxn modelId="{B6A72E55-F5BA-43B4-9F51-ECD1CC87572D}" type="presOf" srcId="{36C0407D-5069-4FDA-8FDC-8CE36BD6CDB5}" destId="{D3CC5431-5714-464B-8B8B-639CEE6F45DF}" srcOrd="0" destOrd="0" presId="urn:microsoft.com/office/officeart/2005/8/layout/hierarchy3"/>
    <dgm:cxn modelId="{BBF6DFB8-3203-4CDA-955E-F3087689D97E}" srcId="{48B318EC-35E1-41D3-ADD9-21F34DC81E79}" destId="{AA01B9F3-4030-416E-B8D0-A9A57A4092D2}" srcOrd="0" destOrd="0" parTransId="{F585106F-B47F-4D22-874C-6ED3792E7342}" sibTransId="{6FF82C4B-4339-4840-B801-ECD0DA7FB6A3}"/>
    <dgm:cxn modelId="{6230123A-62BC-4CEE-A8E7-08A877018DD4}" type="presOf" srcId="{808AC5C4-2D1E-48BF-9732-8C2DF6B29C8F}" destId="{C7AF0AFD-A354-4D3E-9AA5-A7214DE388C2}" srcOrd="1" destOrd="0" presId="urn:microsoft.com/office/officeart/2005/8/layout/hierarchy3"/>
    <dgm:cxn modelId="{23D32D4C-FB07-4467-85D9-6722652AEC9B}" type="presOf" srcId="{F5D0FB67-924D-4BA5-9930-2886A00A05AB}" destId="{442C27CD-E1D8-450C-866C-413E247B9B9A}" srcOrd="0" destOrd="0" presId="urn:microsoft.com/office/officeart/2005/8/layout/hierarchy3"/>
    <dgm:cxn modelId="{C2F0C58B-299F-4B4A-AEE9-14D5FE9ED7A7}" srcId="{808AC5C4-2D1E-48BF-9732-8C2DF6B29C8F}" destId="{A10F7485-EFA8-414D-AFEF-AE4048A5742E}" srcOrd="0" destOrd="0" parTransId="{ADB27876-733D-4C9D-BA17-18E3BC5D6996}" sibTransId="{23F0BC93-9BA7-45D8-BF62-9661FC221125}"/>
    <dgm:cxn modelId="{7E18BCDC-C380-4819-9995-C248B46C1708}" srcId="{0C0A0761-E36D-4309-91BB-3FE3912C23A9}" destId="{6D979B72-CC7F-474F-8975-07063564A675}" srcOrd="1" destOrd="0" parTransId="{49EF1789-B074-41AE-8548-AF214D78F88B}" sibTransId="{B8F42EA4-A01C-4C55-9C24-DF979CD89A3D}"/>
    <dgm:cxn modelId="{B37CCEC0-C21D-462C-A616-B68BD562110D}" srcId="{4B7EC82B-8083-4DAE-B4AB-9B44B9412403}" destId="{0C0A0761-E36D-4309-91BB-3FE3912C23A9}" srcOrd="2" destOrd="0" parTransId="{D66453AB-06C7-481E-B0A6-17178F3D0E9E}" sibTransId="{8BF1E619-D57F-4F4E-B69F-652A480C8A93}"/>
    <dgm:cxn modelId="{867C4A64-26E4-4E89-8DC4-C97F9822B04A}" srcId="{48B318EC-35E1-41D3-ADD9-21F34DC81E79}" destId="{F5D0FB67-924D-4BA5-9930-2886A00A05AB}" srcOrd="1" destOrd="0" parTransId="{58D4F59C-5D10-4FDF-9C99-530AE93774AE}" sibTransId="{99187B72-D72D-445E-869E-2B8A4599AE15}"/>
    <dgm:cxn modelId="{CEDAE91A-FD36-4212-9BA2-5D9AE1494C0B}" type="presOf" srcId="{48B318EC-35E1-41D3-ADD9-21F34DC81E79}" destId="{6168C0EC-D099-4CA4-B183-D1253E68AC44}" srcOrd="1" destOrd="0" presId="urn:microsoft.com/office/officeart/2005/8/layout/hierarchy3"/>
    <dgm:cxn modelId="{7C19A9C1-6574-47A9-8211-5D18B0E082C9}" type="presParOf" srcId="{402E3654-BC71-4489-AB57-69CEF84E02C6}" destId="{01CB476B-EC56-490F-A9AA-448E400BD762}" srcOrd="0" destOrd="0" presId="urn:microsoft.com/office/officeart/2005/8/layout/hierarchy3"/>
    <dgm:cxn modelId="{4F5D74A1-EF6C-4CCB-BAAF-E2EB58C41870}" type="presParOf" srcId="{01CB476B-EC56-490F-A9AA-448E400BD762}" destId="{0523BE3C-D4C4-4EDF-9821-55FEF1FA44CA}" srcOrd="0" destOrd="0" presId="urn:microsoft.com/office/officeart/2005/8/layout/hierarchy3"/>
    <dgm:cxn modelId="{DC07AEFD-0FFF-4557-8171-C96C9F113427}" type="presParOf" srcId="{0523BE3C-D4C4-4EDF-9821-55FEF1FA44CA}" destId="{5F188329-2C8F-479B-AB3E-88F9A5521AB5}" srcOrd="0" destOrd="0" presId="urn:microsoft.com/office/officeart/2005/8/layout/hierarchy3"/>
    <dgm:cxn modelId="{26E45553-78B0-4349-AB7F-21EBB3A49DAE}" type="presParOf" srcId="{0523BE3C-D4C4-4EDF-9821-55FEF1FA44CA}" destId="{6168C0EC-D099-4CA4-B183-D1253E68AC44}" srcOrd="1" destOrd="0" presId="urn:microsoft.com/office/officeart/2005/8/layout/hierarchy3"/>
    <dgm:cxn modelId="{E4273724-4ADE-4C5A-8B2E-2BBBC1D4BB9F}" type="presParOf" srcId="{01CB476B-EC56-490F-A9AA-448E400BD762}" destId="{68F32081-A0A4-4BEE-A271-95A752EBC2CF}" srcOrd="1" destOrd="0" presId="urn:microsoft.com/office/officeart/2005/8/layout/hierarchy3"/>
    <dgm:cxn modelId="{AE69EB09-9188-4100-8E90-D5133F823BC1}" type="presParOf" srcId="{68F32081-A0A4-4BEE-A271-95A752EBC2CF}" destId="{729304E3-2D58-463E-A8E0-51B15E7D7499}" srcOrd="0" destOrd="0" presId="urn:microsoft.com/office/officeart/2005/8/layout/hierarchy3"/>
    <dgm:cxn modelId="{E8E11E61-0992-4759-9988-66EA0FF82CDE}" type="presParOf" srcId="{68F32081-A0A4-4BEE-A271-95A752EBC2CF}" destId="{6BCA348E-EB44-4080-9481-10F46C4BCE3F}" srcOrd="1" destOrd="0" presId="urn:microsoft.com/office/officeart/2005/8/layout/hierarchy3"/>
    <dgm:cxn modelId="{F3A8A565-35EE-4096-BF2C-548590B6FA30}" type="presParOf" srcId="{68F32081-A0A4-4BEE-A271-95A752EBC2CF}" destId="{9FA24FDD-34C3-4099-871C-72DAB47384BC}" srcOrd="2" destOrd="0" presId="urn:microsoft.com/office/officeart/2005/8/layout/hierarchy3"/>
    <dgm:cxn modelId="{3E3F20FE-6DA8-4365-A6FC-ED005BB05D2D}" type="presParOf" srcId="{68F32081-A0A4-4BEE-A271-95A752EBC2CF}" destId="{442C27CD-E1D8-450C-866C-413E247B9B9A}" srcOrd="3" destOrd="0" presId="urn:microsoft.com/office/officeart/2005/8/layout/hierarchy3"/>
    <dgm:cxn modelId="{1C65DF31-61A1-4032-A0A7-21A2CCF57721}" type="presParOf" srcId="{402E3654-BC71-4489-AB57-69CEF84E02C6}" destId="{F56E9F7F-DCEC-49BD-91F3-B710997C1FD5}" srcOrd="1" destOrd="0" presId="urn:microsoft.com/office/officeart/2005/8/layout/hierarchy3"/>
    <dgm:cxn modelId="{E6FBA042-2AF3-4B36-A09B-90011FE897F6}" type="presParOf" srcId="{F56E9F7F-DCEC-49BD-91F3-B710997C1FD5}" destId="{F16AE014-BC4F-4A4B-B984-0F37A801D4E2}" srcOrd="0" destOrd="0" presId="urn:microsoft.com/office/officeart/2005/8/layout/hierarchy3"/>
    <dgm:cxn modelId="{AFD6572D-3267-487C-BF6F-5E5A877CAD7E}" type="presParOf" srcId="{F16AE014-BC4F-4A4B-B984-0F37A801D4E2}" destId="{29D3B854-E073-45C6-AB32-3BC926FFF284}" srcOrd="0" destOrd="0" presId="urn:microsoft.com/office/officeart/2005/8/layout/hierarchy3"/>
    <dgm:cxn modelId="{C1134701-89BB-4C88-9A6B-B0BCF60C8F0B}" type="presParOf" srcId="{F16AE014-BC4F-4A4B-B984-0F37A801D4E2}" destId="{C7AF0AFD-A354-4D3E-9AA5-A7214DE388C2}" srcOrd="1" destOrd="0" presId="urn:microsoft.com/office/officeart/2005/8/layout/hierarchy3"/>
    <dgm:cxn modelId="{EE580C4E-4537-4121-B37C-4F411C1ACC2B}" type="presParOf" srcId="{F56E9F7F-DCEC-49BD-91F3-B710997C1FD5}" destId="{F031C8DB-9D32-4195-B4C5-EE4170C84109}" srcOrd="1" destOrd="0" presId="urn:microsoft.com/office/officeart/2005/8/layout/hierarchy3"/>
    <dgm:cxn modelId="{7CAACAB0-F3CF-430E-809C-CCBB2A494DF9}" type="presParOf" srcId="{F031C8DB-9D32-4195-B4C5-EE4170C84109}" destId="{0E3D05B8-D3B3-4357-AF6F-32BB40E2B07F}" srcOrd="0" destOrd="0" presId="urn:microsoft.com/office/officeart/2005/8/layout/hierarchy3"/>
    <dgm:cxn modelId="{9A7196E2-B0EB-4E1F-A195-73B94D3F4127}" type="presParOf" srcId="{F031C8DB-9D32-4195-B4C5-EE4170C84109}" destId="{F524B00C-84FC-4C27-9A70-E16C8EADD334}" srcOrd="1" destOrd="0" presId="urn:microsoft.com/office/officeart/2005/8/layout/hierarchy3"/>
    <dgm:cxn modelId="{39F68E8A-6623-48A6-8AAB-CCE6CE34C2C3}" type="presParOf" srcId="{F031C8DB-9D32-4195-B4C5-EE4170C84109}" destId="{183901FB-CE13-44C2-B2A7-696F6912462D}" srcOrd="2" destOrd="0" presId="urn:microsoft.com/office/officeart/2005/8/layout/hierarchy3"/>
    <dgm:cxn modelId="{133363DC-7211-4317-BAD0-C1770FB604F9}" type="presParOf" srcId="{F031C8DB-9D32-4195-B4C5-EE4170C84109}" destId="{33405614-28B2-4190-980C-C513CCBD37A1}" srcOrd="3" destOrd="0" presId="urn:microsoft.com/office/officeart/2005/8/layout/hierarchy3"/>
    <dgm:cxn modelId="{46ED1DAC-8237-4B2B-9B00-E043C54AB183}" type="presParOf" srcId="{402E3654-BC71-4489-AB57-69CEF84E02C6}" destId="{A755F19A-D508-40FD-AE3A-89DF195D69FF}" srcOrd="2" destOrd="0" presId="urn:microsoft.com/office/officeart/2005/8/layout/hierarchy3"/>
    <dgm:cxn modelId="{AD3F6883-D4A3-453D-A556-ACFAC220FC44}" type="presParOf" srcId="{A755F19A-D508-40FD-AE3A-89DF195D69FF}" destId="{D126C738-BEF3-4831-9100-91DFBDBE540E}" srcOrd="0" destOrd="0" presId="urn:microsoft.com/office/officeart/2005/8/layout/hierarchy3"/>
    <dgm:cxn modelId="{5EA88983-4639-4445-B9E9-24D691A56F39}" type="presParOf" srcId="{D126C738-BEF3-4831-9100-91DFBDBE540E}" destId="{FE721E74-C299-416C-ADA3-69C6AB35CD8E}" srcOrd="0" destOrd="0" presId="urn:microsoft.com/office/officeart/2005/8/layout/hierarchy3"/>
    <dgm:cxn modelId="{C0F62F1A-93FB-4290-A8CB-7074B324DCE9}" type="presParOf" srcId="{D126C738-BEF3-4831-9100-91DFBDBE540E}" destId="{DBF5A2B0-B1AE-43A9-AB19-E4EC6633054D}" srcOrd="1" destOrd="0" presId="urn:microsoft.com/office/officeart/2005/8/layout/hierarchy3"/>
    <dgm:cxn modelId="{8BE03F1E-8FB8-4701-8563-0078E563BD2F}" type="presParOf" srcId="{A755F19A-D508-40FD-AE3A-89DF195D69FF}" destId="{018F68B9-CF19-45A2-9258-8135B3FAE1FE}" srcOrd="1" destOrd="0" presId="urn:microsoft.com/office/officeart/2005/8/layout/hierarchy3"/>
    <dgm:cxn modelId="{7474972F-1A42-4AB1-82E0-1FA5AC89FA52}" type="presParOf" srcId="{018F68B9-CF19-45A2-9258-8135B3FAE1FE}" destId="{EAEADBA1-6602-402A-B28E-E710A00C111C}" srcOrd="0" destOrd="0" presId="urn:microsoft.com/office/officeart/2005/8/layout/hierarchy3"/>
    <dgm:cxn modelId="{B8372240-FFCC-4009-ADEE-9F501C043977}" type="presParOf" srcId="{018F68B9-CF19-45A2-9258-8135B3FAE1FE}" destId="{D3CC5431-5714-464B-8B8B-639CEE6F45DF}" srcOrd="1" destOrd="0" presId="urn:microsoft.com/office/officeart/2005/8/layout/hierarchy3"/>
    <dgm:cxn modelId="{9A90647C-CB3D-4C44-A015-09366DD8A028}" type="presParOf" srcId="{018F68B9-CF19-45A2-9258-8135B3FAE1FE}" destId="{4949B5C5-DB50-40F8-9BC0-57DF98CC353D}" srcOrd="2" destOrd="0" presId="urn:microsoft.com/office/officeart/2005/8/layout/hierarchy3"/>
    <dgm:cxn modelId="{87CFB47F-51EE-4C50-9352-D469971D5153}" type="presParOf" srcId="{018F68B9-CF19-45A2-9258-8135B3FAE1FE}" destId="{D9A5403E-AE29-4620-925F-0E99105A99E5}" srcOrd="3" destOrd="0" presId="urn:microsoft.com/office/officeart/2005/8/layout/hierarchy3"/>
    <dgm:cxn modelId="{55C9040E-699A-4967-A32C-F47F5DF97085}" type="presParOf" srcId="{018F68B9-CF19-45A2-9258-8135B3FAE1FE}" destId="{D442B118-A6CB-44CD-B424-834BDD5EF60C}" srcOrd="4" destOrd="0" presId="urn:microsoft.com/office/officeart/2005/8/layout/hierarchy3"/>
    <dgm:cxn modelId="{D2F67141-AFD7-4B91-ABE5-7E2F2172F67A}" type="presParOf" srcId="{018F68B9-CF19-45A2-9258-8135B3FAE1FE}" destId="{33195593-CF1C-4AD3-8656-9F3B84F5E1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46CBCE-B0F9-4363-9FF0-D342F97AD49C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DE4FB3-3AC0-4073-855F-6EE49BF4E2EE}">
      <dgm:prSet custT="1"/>
      <dgm:spPr/>
      <dgm:t>
        <a:bodyPr/>
        <a:lstStyle/>
        <a:p>
          <a:pPr algn="ctr" rtl="0"/>
          <a:r>
            <a:rPr lang="en-US" sz="2800" dirty="0" smtClean="0"/>
            <a:t>9 programs completed the self-study/10 year visit process</a:t>
          </a:r>
          <a:endParaRPr lang="en-US" sz="2800" dirty="0"/>
        </a:p>
      </dgm:t>
    </dgm:pt>
    <dgm:pt modelId="{642F47E4-842C-4D46-B35F-C71A86D751D5}" type="parTrans" cxnId="{27013446-2E3D-4B86-B47C-F75E1896B5F0}">
      <dgm:prSet/>
      <dgm:spPr/>
      <dgm:t>
        <a:bodyPr/>
        <a:lstStyle/>
        <a:p>
          <a:endParaRPr lang="en-US"/>
        </a:p>
      </dgm:t>
    </dgm:pt>
    <dgm:pt modelId="{8146A389-1142-4F65-BB33-AC6EA7479101}" type="sibTrans" cxnId="{27013446-2E3D-4B86-B47C-F75E1896B5F0}">
      <dgm:prSet/>
      <dgm:spPr/>
      <dgm:t>
        <a:bodyPr/>
        <a:lstStyle/>
        <a:p>
          <a:endParaRPr lang="en-US"/>
        </a:p>
      </dgm:t>
    </dgm:pt>
    <dgm:pt modelId="{F83874F4-868A-49E7-9CA8-A368DDB67D32}">
      <dgm:prSet custT="1"/>
      <dgm:spPr/>
      <dgm:t>
        <a:bodyPr/>
        <a:lstStyle/>
        <a:p>
          <a:pPr rtl="0"/>
          <a:r>
            <a:rPr lang="en-US" sz="2800" dirty="0" smtClean="0"/>
            <a:t>32 additional programs have submitted a self study</a:t>
          </a:r>
          <a:endParaRPr lang="en-US" sz="2800" dirty="0"/>
        </a:p>
      </dgm:t>
    </dgm:pt>
    <dgm:pt modelId="{5D03A82E-B085-4D3E-8EC7-C4D49DC3510C}" type="parTrans" cxnId="{92F847C2-9DC0-4CD5-A562-F4EB1E1EED91}">
      <dgm:prSet/>
      <dgm:spPr/>
      <dgm:t>
        <a:bodyPr/>
        <a:lstStyle/>
        <a:p>
          <a:endParaRPr lang="en-US"/>
        </a:p>
      </dgm:t>
    </dgm:pt>
    <dgm:pt modelId="{00CDB44F-41F5-4988-AFEE-EAB5FC64E317}" type="sibTrans" cxnId="{92F847C2-9DC0-4CD5-A562-F4EB1E1EED91}">
      <dgm:prSet/>
      <dgm:spPr/>
      <dgm:t>
        <a:bodyPr/>
        <a:lstStyle/>
        <a:p>
          <a:endParaRPr lang="en-US"/>
        </a:p>
      </dgm:t>
    </dgm:pt>
    <dgm:pt modelId="{20250B62-251A-4F05-9D6B-AB23860E063E}">
      <dgm:prSet custT="1"/>
      <dgm:spPr/>
      <dgm:t>
        <a:bodyPr/>
        <a:lstStyle/>
        <a:p>
          <a:pPr rtl="0"/>
          <a:r>
            <a:rPr lang="en-US" sz="2400" dirty="0" smtClean="0"/>
            <a:t>10 year visit will be about 36 months after submission date</a:t>
          </a:r>
          <a:endParaRPr lang="en-US" sz="2400" dirty="0"/>
        </a:p>
      </dgm:t>
    </dgm:pt>
    <dgm:pt modelId="{877CD8EE-EFF3-4273-B33B-7613CA2B1C46}" type="parTrans" cxnId="{23D96C55-B07E-4D9F-882E-DC17566AE418}">
      <dgm:prSet/>
      <dgm:spPr/>
      <dgm:t>
        <a:bodyPr/>
        <a:lstStyle/>
        <a:p>
          <a:endParaRPr lang="en-US"/>
        </a:p>
      </dgm:t>
    </dgm:pt>
    <dgm:pt modelId="{85A5F382-CC6B-4B90-A873-151E228FA5E8}" type="sibTrans" cxnId="{23D96C55-B07E-4D9F-882E-DC17566AE418}">
      <dgm:prSet/>
      <dgm:spPr/>
      <dgm:t>
        <a:bodyPr/>
        <a:lstStyle/>
        <a:p>
          <a:endParaRPr lang="en-US"/>
        </a:p>
      </dgm:t>
    </dgm:pt>
    <dgm:pt modelId="{1DD5FF7B-EC13-4D1F-B49F-2FA1F31EF0D4}">
      <dgm:prSet custT="1"/>
      <dgm:spPr/>
      <dgm:t>
        <a:bodyPr/>
        <a:lstStyle/>
        <a:p>
          <a:pPr rtl="0"/>
          <a:r>
            <a:rPr lang="en-US" sz="2400" dirty="0" smtClean="0"/>
            <a:t>Programs with self-study submission dates of </a:t>
          </a:r>
          <a:r>
            <a:rPr lang="en-US" sz="2400" b="1" dirty="0" smtClean="0"/>
            <a:t>June 2019 </a:t>
          </a:r>
          <a:r>
            <a:rPr lang="en-US" sz="2400" dirty="0" smtClean="0"/>
            <a:t>have been updated to June 2020 (not yet in ADS)</a:t>
          </a:r>
          <a:endParaRPr lang="en-US" sz="2400" dirty="0"/>
        </a:p>
      </dgm:t>
    </dgm:pt>
    <dgm:pt modelId="{4957AA19-1DF5-46E3-8900-B2AB60C7106F}" type="parTrans" cxnId="{7A16BFB6-8584-4849-B579-D2CFE169664C}">
      <dgm:prSet/>
      <dgm:spPr/>
      <dgm:t>
        <a:bodyPr/>
        <a:lstStyle/>
        <a:p>
          <a:endParaRPr lang="en-US"/>
        </a:p>
      </dgm:t>
    </dgm:pt>
    <dgm:pt modelId="{B6CBB031-9228-4140-80A4-AF2E616FA608}" type="sibTrans" cxnId="{7A16BFB6-8584-4849-B579-D2CFE169664C}">
      <dgm:prSet/>
      <dgm:spPr/>
      <dgm:t>
        <a:bodyPr/>
        <a:lstStyle/>
        <a:p>
          <a:endParaRPr lang="en-US"/>
        </a:p>
      </dgm:t>
    </dgm:pt>
    <dgm:pt modelId="{B69B4816-4E17-4A06-959E-23A0FF23159E}">
      <dgm:prSet custT="1"/>
      <dgm:spPr/>
      <dgm:t>
        <a:bodyPr/>
        <a:lstStyle/>
        <a:p>
          <a:pPr rtl="0"/>
          <a:r>
            <a:rPr lang="en-US" sz="2400" dirty="0" smtClean="0"/>
            <a:t>Programs with self-study dates of </a:t>
          </a:r>
          <a:r>
            <a:rPr lang="en-US" sz="2400" b="1" dirty="0" smtClean="0"/>
            <a:t>January 2020 and beyond </a:t>
          </a:r>
          <a:r>
            <a:rPr lang="en-US" sz="2400" dirty="0" smtClean="0"/>
            <a:t>will have their self-study dates moved forward into the future</a:t>
          </a:r>
          <a:endParaRPr lang="en-US" sz="2400" dirty="0"/>
        </a:p>
      </dgm:t>
    </dgm:pt>
    <dgm:pt modelId="{272CE216-3A85-484E-9A75-4A902AB5E659}" type="parTrans" cxnId="{CDCB328B-29EC-4336-981B-C6FFC19A7A21}">
      <dgm:prSet/>
      <dgm:spPr/>
      <dgm:t>
        <a:bodyPr/>
        <a:lstStyle/>
        <a:p>
          <a:endParaRPr lang="en-US"/>
        </a:p>
      </dgm:t>
    </dgm:pt>
    <dgm:pt modelId="{B7097EB0-3852-47DA-86EA-56CE14386C06}" type="sibTrans" cxnId="{CDCB328B-29EC-4336-981B-C6FFC19A7A21}">
      <dgm:prSet/>
      <dgm:spPr/>
      <dgm:t>
        <a:bodyPr/>
        <a:lstStyle/>
        <a:p>
          <a:endParaRPr lang="en-US"/>
        </a:p>
      </dgm:t>
    </dgm:pt>
    <dgm:pt modelId="{AA4DEA82-DD47-4662-8476-5ACF4EABB33E}">
      <dgm:prSet custT="1"/>
      <dgm:spPr/>
      <dgm:t>
        <a:bodyPr/>
        <a:lstStyle/>
        <a:p>
          <a:pPr rtl="0"/>
          <a:r>
            <a:rPr lang="en-US" sz="2200" dirty="0" smtClean="0"/>
            <a:t>New self study dates based on most recent site visit date</a:t>
          </a:r>
          <a:endParaRPr lang="en-US" sz="2200" dirty="0"/>
        </a:p>
      </dgm:t>
    </dgm:pt>
    <dgm:pt modelId="{C89AA100-C4F9-4537-A519-E2E46F818773}" type="parTrans" cxnId="{6EA7FC39-17F4-407F-92BD-1190EEDF106F}">
      <dgm:prSet/>
      <dgm:spPr/>
      <dgm:t>
        <a:bodyPr/>
        <a:lstStyle/>
        <a:p>
          <a:endParaRPr lang="en-US"/>
        </a:p>
      </dgm:t>
    </dgm:pt>
    <dgm:pt modelId="{3EABF41E-4C49-4F5B-9E5C-5ADB5E85EC03}" type="sibTrans" cxnId="{6EA7FC39-17F4-407F-92BD-1190EEDF106F}">
      <dgm:prSet/>
      <dgm:spPr/>
      <dgm:t>
        <a:bodyPr/>
        <a:lstStyle/>
        <a:p>
          <a:endParaRPr lang="en-US"/>
        </a:p>
      </dgm:t>
    </dgm:pt>
    <dgm:pt modelId="{68D72EEF-CD5E-4E09-A557-D49ED58DCD23}">
      <dgm:prSet custT="1"/>
      <dgm:spPr/>
      <dgm:t>
        <a:bodyPr/>
        <a:lstStyle/>
        <a:p>
          <a:pPr rtl="0"/>
          <a:r>
            <a:rPr lang="en-US" sz="2200" dirty="0" smtClean="0"/>
            <a:t>New dates will be communicated this summer </a:t>
          </a:r>
          <a:endParaRPr lang="en-US" sz="2200" dirty="0"/>
        </a:p>
      </dgm:t>
    </dgm:pt>
    <dgm:pt modelId="{AB07A36A-F012-48AB-840D-E7F31E6292C9}" type="parTrans" cxnId="{5B0D25ED-C0B1-492E-AA37-53AB5C3C6619}">
      <dgm:prSet/>
      <dgm:spPr/>
      <dgm:t>
        <a:bodyPr/>
        <a:lstStyle/>
        <a:p>
          <a:endParaRPr lang="en-US"/>
        </a:p>
      </dgm:t>
    </dgm:pt>
    <dgm:pt modelId="{14031855-80EC-4D1E-A9A7-01D16D1D7A40}" type="sibTrans" cxnId="{5B0D25ED-C0B1-492E-AA37-53AB5C3C6619}">
      <dgm:prSet/>
      <dgm:spPr/>
      <dgm:t>
        <a:bodyPr/>
        <a:lstStyle/>
        <a:p>
          <a:endParaRPr lang="en-US"/>
        </a:p>
      </dgm:t>
    </dgm:pt>
    <dgm:pt modelId="{6FAD7BCE-43CD-4A4D-92B0-26B890B32594}" type="pres">
      <dgm:prSet presAssocID="{C346CBCE-B0F9-4363-9FF0-D342F97AD4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83B98-B6D9-4388-8089-7BB92C9E7C62}" type="pres">
      <dgm:prSet presAssocID="{31DE4FB3-3AC0-4073-855F-6EE49BF4E2EE}" presName="circle1" presStyleLbl="node1" presStyleIdx="0" presStyleCnt="4"/>
      <dgm:spPr/>
    </dgm:pt>
    <dgm:pt modelId="{2B0C580F-FD17-4A21-BB7A-94F3729EC4FD}" type="pres">
      <dgm:prSet presAssocID="{31DE4FB3-3AC0-4073-855F-6EE49BF4E2EE}" presName="space" presStyleCnt="0"/>
      <dgm:spPr/>
    </dgm:pt>
    <dgm:pt modelId="{AD16C856-03D3-4830-8614-89569BE3DDA6}" type="pres">
      <dgm:prSet presAssocID="{31DE4FB3-3AC0-4073-855F-6EE49BF4E2EE}" presName="rect1" presStyleLbl="alignAcc1" presStyleIdx="0" presStyleCnt="4"/>
      <dgm:spPr/>
      <dgm:t>
        <a:bodyPr/>
        <a:lstStyle/>
        <a:p>
          <a:endParaRPr lang="en-US"/>
        </a:p>
      </dgm:t>
    </dgm:pt>
    <dgm:pt modelId="{F5C165FD-16DD-4046-A799-3293D1DE88A9}" type="pres">
      <dgm:prSet presAssocID="{F83874F4-868A-49E7-9CA8-A368DDB67D32}" presName="vertSpace2" presStyleLbl="node1" presStyleIdx="0" presStyleCnt="4"/>
      <dgm:spPr/>
    </dgm:pt>
    <dgm:pt modelId="{67CFA94A-D749-4388-9781-D75229D6B189}" type="pres">
      <dgm:prSet presAssocID="{F83874F4-868A-49E7-9CA8-A368DDB67D32}" presName="circle2" presStyleLbl="node1" presStyleIdx="1" presStyleCnt="4"/>
      <dgm:spPr/>
    </dgm:pt>
    <dgm:pt modelId="{D198A905-3753-4704-AA8A-2CE8F1B08F54}" type="pres">
      <dgm:prSet presAssocID="{F83874F4-868A-49E7-9CA8-A368DDB67D32}" presName="rect2" presStyleLbl="alignAcc1" presStyleIdx="1" presStyleCnt="4"/>
      <dgm:spPr/>
      <dgm:t>
        <a:bodyPr/>
        <a:lstStyle/>
        <a:p>
          <a:endParaRPr lang="en-US"/>
        </a:p>
      </dgm:t>
    </dgm:pt>
    <dgm:pt modelId="{F5D0318A-4A10-4F56-93A0-052398641848}" type="pres">
      <dgm:prSet presAssocID="{1DD5FF7B-EC13-4D1F-B49F-2FA1F31EF0D4}" presName="vertSpace3" presStyleLbl="node1" presStyleIdx="1" presStyleCnt="4"/>
      <dgm:spPr/>
    </dgm:pt>
    <dgm:pt modelId="{5163AE43-6650-4D8D-BB5C-A856AB290EC0}" type="pres">
      <dgm:prSet presAssocID="{1DD5FF7B-EC13-4D1F-B49F-2FA1F31EF0D4}" presName="circle3" presStyleLbl="node1" presStyleIdx="2" presStyleCnt="4"/>
      <dgm:spPr/>
    </dgm:pt>
    <dgm:pt modelId="{5C8872E8-60AC-4CE0-9D41-EF53F3A9C433}" type="pres">
      <dgm:prSet presAssocID="{1DD5FF7B-EC13-4D1F-B49F-2FA1F31EF0D4}" presName="rect3" presStyleLbl="alignAcc1" presStyleIdx="2" presStyleCnt="4"/>
      <dgm:spPr/>
      <dgm:t>
        <a:bodyPr/>
        <a:lstStyle/>
        <a:p>
          <a:endParaRPr lang="en-US"/>
        </a:p>
      </dgm:t>
    </dgm:pt>
    <dgm:pt modelId="{701A64A4-8E66-4F05-A706-B4D4E217BAD3}" type="pres">
      <dgm:prSet presAssocID="{B69B4816-4E17-4A06-959E-23A0FF23159E}" presName="vertSpace4" presStyleLbl="node1" presStyleIdx="2" presStyleCnt="4"/>
      <dgm:spPr/>
    </dgm:pt>
    <dgm:pt modelId="{699B5808-0A45-4C27-B7DD-4B4D5577B07B}" type="pres">
      <dgm:prSet presAssocID="{B69B4816-4E17-4A06-959E-23A0FF23159E}" presName="circle4" presStyleLbl="node1" presStyleIdx="3" presStyleCnt="4"/>
      <dgm:spPr/>
    </dgm:pt>
    <dgm:pt modelId="{36CCFC0A-47BC-426A-8383-845D784AD106}" type="pres">
      <dgm:prSet presAssocID="{B69B4816-4E17-4A06-959E-23A0FF23159E}" presName="rect4" presStyleLbl="alignAcc1" presStyleIdx="3" presStyleCnt="4"/>
      <dgm:spPr/>
      <dgm:t>
        <a:bodyPr/>
        <a:lstStyle/>
        <a:p>
          <a:endParaRPr lang="en-US"/>
        </a:p>
      </dgm:t>
    </dgm:pt>
    <dgm:pt modelId="{ACB03EB0-BA0B-419B-99B3-9D8ED8A240D6}" type="pres">
      <dgm:prSet presAssocID="{31DE4FB3-3AC0-4073-855F-6EE49BF4E2EE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37D2C-5A33-48D2-8B5B-938EF82E2E06}" type="pres">
      <dgm:prSet presAssocID="{31DE4FB3-3AC0-4073-855F-6EE49BF4E2EE}" presName="rect1ChTx" presStyleLbl="alignAcc1" presStyleIdx="3" presStyleCnt="4">
        <dgm:presLayoutVars>
          <dgm:bulletEnabled val="1"/>
        </dgm:presLayoutVars>
      </dgm:prSet>
      <dgm:spPr/>
    </dgm:pt>
    <dgm:pt modelId="{9246F77E-59EB-4CED-936B-87EC48CC7214}" type="pres">
      <dgm:prSet presAssocID="{F83874F4-868A-49E7-9CA8-A368DDB67D32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62707-75F1-4D24-BCEC-C2906EEDA753}" type="pres">
      <dgm:prSet presAssocID="{F83874F4-868A-49E7-9CA8-A368DDB67D32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22B15-FCC3-4287-B279-A2093507BD28}" type="pres">
      <dgm:prSet presAssocID="{1DD5FF7B-EC13-4D1F-B49F-2FA1F31EF0D4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B4D50-5A40-4C78-AC04-7EA62BF23366}" type="pres">
      <dgm:prSet presAssocID="{1DD5FF7B-EC13-4D1F-B49F-2FA1F31EF0D4}" presName="rect3ChTx" presStyleLbl="alignAcc1" presStyleIdx="3" presStyleCnt="4">
        <dgm:presLayoutVars>
          <dgm:bulletEnabled val="1"/>
        </dgm:presLayoutVars>
      </dgm:prSet>
      <dgm:spPr/>
    </dgm:pt>
    <dgm:pt modelId="{9629DF54-EAE8-460C-B90C-3F4D11349664}" type="pres">
      <dgm:prSet presAssocID="{B69B4816-4E17-4A06-959E-23A0FF23159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28BC-EB5C-4CF9-9C99-49C87BE2C9C0}" type="pres">
      <dgm:prSet presAssocID="{B69B4816-4E17-4A06-959E-23A0FF23159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13446-2E3D-4B86-B47C-F75E1896B5F0}" srcId="{C346CBCE-B0F9-4363-9FF0-D342F97AD49C}" destId="{31DE4FB3-3AC0-4073-855F-6EE49BF4E2EE}" srcOrd="0" destOrd="0" parTransId="{642F47E4-842C-4D46-B35F-C71A86D751D5}" sibTransId="{8146A389-1142-4F65-BB33-AC6EA7479101}"/>
    <dgm:cxn modelId="{E7C8A938-B5AE-4655-BE29-DA957F51DE69}" type="presOf" srcId="{B69B4816-4E17-4A06-959E-23A0FF23159E}" destId="{36CCFC0A-47BC-426A-8383-845D784AD106}" srcOrd="0" destOrd="0" presId="urn:microsoft.com/office/officeart/2005/8/layout/target3"/>
    <dgm:cxn modelId="{5B0D25ED-C0B1-492E-AA37-53AB5C3C6619}" srcId="{B69B4816-4E17-4A06-959E-23A0FF23159E}" destId="{68D72EEF-CD5E-4E09-A557-D49ED58DCD23}" srcOrd="1" destOrd="0" parTransId="{AB07A36A-F012-48AB-840D-E7F31E6292C9}" sibTransId="{14031855-80EC-4D1E-A9A7-01D16D1D7A40}"/>
    <dgm:cxn modelId="{867C0B01-4B80-4AC8-B691-0DC0462D1B8C}" type="presOf" srcId="{F83874F4-868A-49E7-9CA8-A368DDB67D32}" destId="{9246F77E-59EB-4CED-936B-87EC48CC7214}" srcOrd="1" destOrd="0" presId="urn:microsoft.com/office/officeart/2005/8/layout/target3"/>
    <dgm:cxn modelId="{92F847C2-9DC0-4CD5-A562-F4EB1E1EED91}" srcId="{C346CBCE-B0F9-4363-9FF0-D342F97AD49C}" destId="{F83874F4-868A-49E7-9CA8-A368DDB67D32}" srcOrd="1" destOrd="0" parTransId="{5D03A82E-B085-4D3E-8EC7-C4D49DC3510C}" sibTransId="{00CDB44F-41F5-4988-AFEE-EAB5FC64E317}"/>
    <dgm:cxn modelId="{B7842372-1D1C-4D7C-931B-2F9B5BACC8D6}" type="presOf" srcId="{31DE4FB3-3AC0-4073-855F-6EE49BF4E2EE}" destId="{ACB03EB0-BA0B-419B-99B3-9D8ED8A240D6}" srcOrd="1" destOrd="0" presId="urn:microsoft.com/office/officeart/2005/8/layout/target3"/>
    <dgm:cxn modelId="{6647E1E0-61BF-4EDC-8218-68052E303E99}" type="presOf" srcId="{1DD5FF7B-EC13-4D1F-B49F-2FA1F31EF0D4}" destId="{22922B15-FCC3-4287-B279-A2093507BD28}" srcOrd="1" destOrd="0" presId="urn:microsoft.com/office/officeart/2005/8/layout/target3"/>
    <dgm:cxn modelId="{81DDF6BA-CEE7-4057-AE30-6F0B01B0E219}" type="presOf" srcId="{31DE4FB3-3AC0-4073-855F-6EE49BF4E2EE}" destId="{AD16C856-03D3-4830-8614-89569BE3DDA6}" srcOrd="0" destOrd="0" presId="urn:microsoft.com/office/officeart/2005/8/layout/target3"/>
    <dgm:cxn modelId="{13019FE5-FB38-4F60-B2EE-8B4D05471ABD}" type="presOf" srcId="{1DD5FF7B-EC13-4D1F-B49F-2FA1F31EF0D4}" destId="{5C8872E8-60AC-4CE0-9D41-EF53F3A9C433}" srcOrd="0" destOrd="0" presId="urn:microsoft.com/office/officeart/2005/8/layout/target3"/>
    <dgm:cxn modelId="{4E376AFD-1E84-45A4-B34C-34C98EDC1FA3}" type="presOf" srcId="{AA4DEA82-DD47-4662-8476-5ACF4EABB33E}" destId="{BD8A28BC-EB5C-4CF9-9C99-49C87BE2C9C0}" srcOrd="0" destOrd="0" presId="urn:microsoft.com/office/officeart/2005/8/layout/target3"/>
    <dgm:cxn modelId="{0E9F309C-7BD3-42EB-8C76-B68C11C95319}" type="presOf" srcId="{F83874F4-868A-49E7-9CA8-A368DDB67D32}" destId="{D198A905-3753-4704-AA8A-2CE8F1B08F54}" srcOrd="0" destOrd="0" presId="urn:microsoft.com/office/officeart/2005/8/layout/target3"/>
    <dgm:cxn modelId="{23D96C55-B07E-4D9F-882E-DC17566AE418}" srcId="{F83874F4-868A-49E7-9CA8-A368DDB67D32}" destId="{20250B62-251A-4F05-9D6B-AB23860E063E}" srcOrd="0" destOrd="0" parTransId="{877CD8EE-EFF3-4273-B33B-7613CA2B1C46}" sibTransId="{85A5F382-CC6B-4B90-A873-151E228FA5E8}"/>
    <dgm:cxn modelId="{CDCB328B-29EC-4336-981B-C6FFC19A7A21}" srcId="{C346CBCE-B0F9-4363-9FF0-D342F97AD49C}" destId="{B69B4816-4E17-4A06-959E-23A0FF23159E}" srcOrd="3" destOrd="0" parTransId="{272CE216-3A85-484E-9A75-4A902AB5E659}" sibTransId="{B7097EB0-3852-47DA-86EA-56CE14386C06}"/>
    <dgm:cxn modelId="{6EA7FC39-17F4-407F-92BD-1190EEDF106F}" srcId="{B69B4816-4E17-4A06-959E-23A0FF23159E}" destId="{AA4DEA82-DD47-4662-8476-5ACF4EABB33E}" srcOrd="0" destOrd="0" parTransId="{C89AA100-C4F9-4537-A519-E2E46F818773}" sibTransId="{3EABF41E-4C49-4F5B-9E5C-5ADB5E85EC03}"/>
    <dgm:cxn modelId="{7A16BFB6-8584-4849-B579-D2CFE169664C}" srcId="{C346CBCE-B0F9-4363-9FF0-D342F97AD49C}" destId="{1DD5FF7B-EC13-4D1F-B49F-2FA1F31EF0D4}" srcOrd="2" destOrd="0" parTransId="{4957AA19-1DF5-46E3-8900-B2AB60C7106F}" sibTransId="{B6CBB031-9228-4140-80A4-AF2E616FA608}"/>
    <dgm:cxn modelId="{966BAE4E-F325-421F-BEA3-D30FB696CB9A}" type="presOf" srcId="{68D72EEF-CD5E-4E09-A557-D49ED58DCD23}" destId="{BD8A28BC-EB5C-4CF9-9C99-49C87BE2C9C0}" srcOrd="0" destOrd="1" presId="urn:microsoft.com/office/officeart/2005/8/layout/target3"/>
    <dgm:cxn modelId="{04E4EE92-91F8-4EEF-BE6A-8934E210DC6C}" type="presOf" srcId="{B69B4816-4E17-4A06-959E-23A0FF23159E}" destId="{9629DF54-EAE8-460C-B90C-3F4D11349664}" srcOrd="1" destOrd="0" presId="urn:microsoft.com/office/officeart/2005/8/layout/target3"/>
    <dgm:cxn modelId="{B1F16485-E600-4FB6-87B5-B1DB7BADD726}" type="presOf" srcId="{20250B62-251A-4F05-9D6B-AB23860E063E}" destId="{A0B62707-75F1-4D24-BCEC-C2906EEDA753}" srcOrd="0" destOrd="0" presId="urn:microsoft.com/office/officeart/2005/8/layout/target3"/>
    <dgm:cxn modelId="{D8E3FCF7-8B20-4ADD-9C86-0CC6A19DF68E}" type="presOf" srcId="{C346CBCE-B0F9-4363-9FF0-D342F97AD49C}" destId="{6FAD7BCE-43CD-4A4D-92B0-26B890B32594}" srcOrd="0" destOrd="0" presId="urn:microsoft.com/office/officeart/2005/8/layout/target3"/>
    <dgm:cxn modelId="{85DB8847-AE34-43A6-A752-56C27A27D6B9}" type="presParOf" srcId="{6FAD7BCE-43CD-4A4D-92B0-26B890B32594}" destId="{E9683B98-B6D9-4388-8089-7BB92C9E7C62}" srcOrd="0" destOrd="0" presId="urn:microsoft.com/office/officeart/2005/8/layout/target3"/>
    <dgm:cxn modelId="{9D2F7A4E-5485-447C-8F95-6376052BF7CA}" type="presParOf" srcId="{6FAD7BCE-43CD-4A4D-92B0-26B890B32594}" destId="{2B0C580F-FD17-4A21-BB7A-94F3729EC4FD}" srcOrd="1" destOrd="0" presId="urn:microsoft.com/office/officeart/2005/8/layout/target3"/>
    <dgm:cxn modelId="{05400B9B-FC7F-4525-A43B-BB1AEB0808B7}" type="presParOf" srcId="{6FAD7BCE-43CD-4A4D-92B0-26B890B32594}" destId="{AD16C856-03D3-4830-8614-89569BE3DDA6}" srcOrd="2" destOrd="0" presId="urn:microsoft.com/office/officeart/2005/8/layout/target3"/>
    <dgm:cxn modelId="{CEE78459-A069-4438-ACDA-B54A531B58A6}" type="presParOf" srcId="{6FAD7BCE-43CD-4A4D-92B0-26B890B32594}" destId="{F5C165FD-16DD-4046-A799-3293D1DE88A9}" srcOrd="3" destOrd="0" presId="urn:microsoft.com/office/officeart/2005/8/layout/target3"/>
    <dgm:cxn modelId="{95CF6CE1-4564-4EE5-8853-59FC0839BFA4}" type="presParOf" srcId="{6FAD7BCE-43CD-4A4D-92B0-26B890B32594}" destId="{67CFA94A-D749-4388-9781-D75229D6B189}" srcOrd="4" destOrd="0" presId="urn:microsoft.com/office/officeart/2005/8/layout/target3"/>
    <dgm:cxn modelId="{3D79574D-F487-4E9D-9E71-0AFB08D2C924}" type="presParOf" srcId="{6FAD7BCE-43CD-4A4D-92B0-26B890B32594}" destId="{D198A905-3753-4704-AA8A-2CE8F1B08F54}" srcOrd="5" destOrd="0" presId="urn:microsoft.com/office/officeart/2005/8/layout/target3"/>
    <dgm:cxn modelId="{05A61284-129D-482B-A43C-79A254B958AA}" type="presParOf" srcId="{6FAD7BCE-43CD-4A4D-92B0-26B890B32594}" destId="{F5D0318A-4A10-4F56-93A0-052398641848}" srcOrd="6" destOrd="0" presId="urn:microsoft.com/office/officeart/2005/8/layout/target3"/>
    <dgm:cxn modelId="{C45C569B-3E32-4E6B-BFAF-FFDCB441D803}" type="presParOf" srcId="{6FAD7BCE-43CD-4A4D-92B0-26B890B32594}" destId="{5163AE43-6650-4D8D-BB5C-A856AB290EC0}" srcOrd="7" destOrd="0" presId="urn:microsoft.com/office/officeart/2005/8/layout/target3"/>
    <dgm:cxn modelId="{53C038C3-F3A6-419B-8F23-1728B75F90FA}" type="presParOf" srcId="{6FAD7BCE-43CD-4A4D-92B0-26B890B32594}" destId="{5C8872E8-60AC-4CE0-9D41-EF53F3A9C433}" srcOrd="8" destOrd="0" presId="urn:microsoft.com/office/officeart/2005/8/layout/target3"/>
    <dgm:cxn modelId="{F8523003-CB47-43F0-B0F2-A88137485FC8}" type="presParOf" srcId="{6FAD7BCE-43CD-4A4D-92B0-26B890B32594}" destId="{701A64A4-8E66-4F05-A706-B4D4E217BAD3}" srcOrd="9" destOrd="0" presId="urn:microsoft.com/office/officeart/2005/8/layout/target3"/>
    <dgm:cxn modelId="{2B5E21AC-3073-49E4-8E8A-FCC29B7A9A0E}" type="presParOf" srcId="{6FAD7BCE-43CD-4A4D-92B0-26B890B32594}" destId="{699B5808-0A45-4C27-B7DD-4B4D5577B07B}" srcOrd="10" destOrd="0" presId="urn:microsoft.com/office/officeart/2005/8/layout/target3"/>
    <dgm:cxn modelId="{7083BF87-F7D3-48EF-BA5D-172C155DEA56}" type="presParOf" srcId="{6FAD7BCE-43CD-4A4D-92B0-26B890B32594}" destId="{36CCFC0A-47BC-426A-8383-845D784AD106}" srcOrd="11" destOrd="0" presId="urn:microsoft.com/office/officeart/2005/8/layout/target3"/>
    <dgm:cxn modelId="{9354EC54-2648-45D7-A941-1036E371A1D7}" type="presParOf" srcId="{6FAD7BCE-43CD-4A4D-92B0-26B890B32594}" destId="{ACB03EB0-BA0B-419B-99B3-9D8ED8A240D6}" srcOrd="12" destOrd="0" presId="urn:microsoft.com/office/officeart/2005/8/layout/target3"/>
    <dgm:cxn modelId="{C93B5A30-AF91-465B-A047-FCC6432508F4}" type="presParOf" srcId="{6FAD7BCE-43CD-4A4D-92B0-26B890B32594}" destId="{44737D2C-5A33-48D2-8B5B-938EF82E2E06}" srcOrd="13" destOrd="0" presId="urn:microsoft.com/office/officeart/2005/8/layout/target3"/>
    <dgm:cxn modelId="{0BD03F57-129F-431D-9BE4-EC74BE64266C}" type="presParOf" srcId="{6FAD7BCE-43CD-4A4D-92B0-26B890B32594}" destId="{9246F77E-59EB-4CED-936B-87EC48CC7214}" srcOrd="14" destOrd="0" presId="urn:microsoft.com/office/officeart/2005/8/layout/target3"/>
    <dgm:cxn modelId="{15541F11-5F31-4E0B-8DC7-A47910E8C067}" type="presParOf" srcId="{6FAD7BCE-43CD-4A4D-92B0-26B890B32594}" destId="{A0B62707-75F1-4D24-BCEC-C2906EEDA753}" srcOrd="15" destOrd="0" presId="urn:microsoft.com/office/officeart/2005/8/layout/target3"/>
    <dgm:cxn modelId="{6AC3A848-5548-4595-B439-AF3F6B5E442B}" type="presParOf" srcId="{6FAD7BCE-43CD-4A4D-92B0-26B890B32594}" destId="{22922B15-FCC3-4287-B279-A2093507BD28}" srcOrd="16" destOrd="0" presId="urn:microsoft.com/office/officeart/2005/8/layout/target3"/>
    <dgm:cxn modelId="{BBDD5A3D-35A0-4466-922D-8ED4DEA5F6D2}" type="presParOf" srcId="{6FAD7BCE-43CD-4A4D-92B0-26B890B32594}" destId="{A68B4D50-5A40-4C78-AC04-7EA62BF23366}" srcOrd="17" destOrd="0" presId="urn:microsoft.com/office/officeart/2005/8/layout/target3"/>
    <dgm:cxn modelId="{507B1A54-A653-481A-871D-BAD798DB2AC8}" type="presParOf" srcId="{6FAD7BCE-43CD-4A4D-92B0-26B890B32594}" destId="{9629DF54-EAE8-460C-B90C-3F4D11349664}" srcOrd="18" destOrd="0" presId="urn:microsoft.com/office/officeart/2005/8/layout/target3"/>
    <dgm:cxn modelId="{0ED64D41-3262-4F81-9614-B0133CEA173C}" type="presParOf" srcId="{6FAD7BCE-43CD-4A4D-92B0-26B890B32594}" destId="{BD8A28BC-EB5C-4CF9-9C99-49C87BE2C9C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68E88C-170D-4251-B6B0-59B37E7C466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677229-53AC-4E61-8D23-674C76F23DC5}">
      <dgm:prSet custT="1"/>
      <dgm:spPr/>
      <dgm:t>
        <a:bodyPr/>
        <a:lstStyle/>
        <a:p>
          <a:pPr rtl="0"/>
          <a:r>
            <a:rPr lang="en-US" sz="3200" b="1" dirty="0" smtClean="0"/>
            <a:t>The following are effective 7/1/2020</a:t>
          </a:r>
          <a:endParaRPr lang="en-US" sz="3200" b="1" dirty="0"/>
        </a:p>
      </dgm:t>
    </dgm:pt>
    <dgm:pt modelId="{384251A6-5929-4FED-9FF7-E2AF5276FB69}" type="parTrans" cxnId="{53E2227C-C7ED-4C79-9334-62F5479116B9}">
      <dgm:prSet/>
      <dgm:spPr/>
      <dgm:t>
        <a:bodyPr/>
        <a:lstStyle/>
        <a:p>
          <a:endParaRPr lang="en-US"/>
        </a:p>
      </dgm:t>
    </dgm:pt>
    <dgm:pt modelId="{FB5D627C-E5DF-420B-837B-97249CFCE718}" type="sibTrans" cxnId="{53E2227C-C7ED-4C79-9334-62F5479116B9}">
      <dgm:prSet/>
      <dgm:spPr/>
      <dgm:t>
        <a:bodyPr/>
        <a:lstStyle/>
        <a:p>
          <a:endParaRPr lang="en-US"/>
        </a:p>
      </dgm:t>
    </dgm:pt>
    <dgm:pt modelId="{95A5E1CA-903F-419C-8092-29F934C5C78D}">
      <dgm:prSet custT="1"/>
      <dgm:spPr/>
      <dgm:t>
        <a:bodyPr/>
        <a:lstStyle/>
        <a:p>
          <a:pPr rtl="0"/>
          <a:r>
            <a:rPr lang="en-US" sz="2800" dirty="0" smtClean="0"/>
            <a:t>I.D.2.c) Lactation facilities</a:t>
          </a:r>
          <a:endParaRPr lang="en-US" sz="2800" dirty="0"/>
        </a:p>
      </dgm:t>
    </dgm:pt>
    <dgm:pt modelId="{F707FB4A-DBB8-4DA0-A89D-EA9D57722F47}" type="parTrans" cxnId="{B4782F0D-4D09-4F6E-9D9B-CFA81D9FD7FD}">
      <dgm:prSet/>
      <dgm:spPr/>
      <dgm:t>
        <a:bodyPr/>
        <a:lstStyle/>
        <a:p>
          <a:endParaRPr lang="en-US"/>
        </a:p>
      </dgm:t>
    </dgm:pt>
    <dgm:pt modelId="{F637F0D0-24FC-422B-9B17-1BD147DB4621}" type="sibTrans" cxnId="{B4782F0D-4D09-4F6E-9D9B-CFA81D9FD7FD}">
      <dgm:prSet/>
      <dgm:spPr/>
      <dgm:t>
        <a:bodyPr/>
        <a:lstStyle/>
        <a:p>
          <a:endParaRPr lang="en-US"/>
        </a:p>
      </dgm:t>
    </dgm:pt>
    <dgm:pt modelId="{4735656B-E0F6-430D-9932-1646647FAA66}">
      <dgm:prSet custT="1"/>
      <dgm:spPr/>
      <dgm:t>
        <a:bodyPr/>
        <a:lstStyle/>
        <a:p>
          <a:pPr rtl="0"/>
          <a:r>
            <a:rPr lang="en-US" sz="2800" dirty="0" smtClean="0"/>
            <a:t>I.D.2.e)  Accommodation for resident disabilities</a:t>
          </a:r>
          <a:endParaRPr lang="en-US" sz="2800" dirty="0"/>
        </a:p>
      </dgm:t>
    </dgm:pt>
    <dgm:pt modelId="{65C2AF21-D8EA-48F5-9BAB-403F0B7876BF}" type="parTrans" cxnId="{FD7D9663-DB14-4623-9D98-85E9CCB0878D}">
      <dgm:prSet/>
      <dgm:spPr/>
      <dgm:t>
        <a:bodyPr/>
        <a:lstStyle/>
        <a:p>
          <a:endParaRPr lang="en-US"/>
        </a:p>
      </dgm:t>
    </dgm:pt>
    <dgm:pt modelId="{E35F36DE-29ED-473F-8F1A-C43BA69684FC}" type="sibTrans" cxnId="{FD7D9663-DB14-4623-9D98-85E9CCB0878D}">
      <dgm:prSet/>
      <dgm:spPr/>
      <dgm:t>
        <a:bodyPr/>
        <a:lstStyle/>
        <a:p>
          <a:endParaRPr lang="en-US"/>
        </a:p>
      </dgm:t>
    </dgm:pt>
    <dgm:pt modelId="{D162D7D0-65CD-4468-9C25-71FB4AD8BDF3}">
      <dgm:prSet custT="1"/>
      <dgm:spPr/>
      <dgm:t>
        <a:bodyPr/>
        <a:lstStyle/>
        <a:p>
          <a:pPr rtl="0"/>
          <a:r>
            <a:rPr lang="en-US" sz="2800" dirty="0" smtClean="0"/>
            <a:t>II.A.4.a).(2) Design and conduct  program consistent with </a:t>
          </a:r>
          <a:br>
            <a:rPr lang="en-US" sz="2800" dirty="0" smtClean="0"/>
          </a:br>
          <a:r>
            <a:rPr lang="en-US" sz="2800" dirty="0" smtClean="0"/>
            <a:t>                   community needs, mission</a:t>
          </a:r>
          <a:endParaRPr lang="en-US" sz="2800" dirty="0"/>
        </a:p>
      </dgm:t>
    </dgm:pt>
    <dgm:pt modelId="{5037B9DC-DDA2-4A0B-8017-0A6590388872}" type="parTrans" cxnId="{C7714A89-2903-44CF-BAD1-4914AB27E888}">
      <dgm:prSet/>
      <dgm:spPr/>
      <dgm:t>
        <a:bodyPr/>
        <a:lstStyle/>
        <a:p>
          <a:endParaRPr lang="en-US"/>
        </a:p>
      </dgm:t>
    </dgm:pt>
    <dgm:pt modelId="{D808DDA0-3ADE-453E-8102-EDF38D97E1C1}" type="sibTrans" cxnId="{C7714A89-2903-44CF-BAD1-4914AB27E888}">
      <dgm:prSet/>
      <dgm:spPr/>
      <dgm:t>
        <a:bodyPr/>
        <a:lstStyle/>
        <a:p>
          <a:endParaRPr lang="en-US"/>
        </a:p>
      </dgm:t>
    </dgm:pt>
    <dgm:pt modelId="{5302B66E-4E51-439A-9554-A720464B404D}">
      <dgm:prSet custT="1"/>
      <dgm:spPr/>
      <dgm:t>
        <a:bodyPr/>
        <a:lstStyle/>
        <a:p>
          <a:pPr rtl="0"/>
          <a:r>
            <a:rPr lang="en-US" sz="2800" dirty="0" smtClean="0"/>
            <a:t>II.B.2.g) (1-4) Faculty development specifics</a:t>
          </a:r>
          <a:endParaRPr lang="en-US" sz="2800" dirty="0"/>
        </a:p>
      </dgm:t>
    </dgm:pt>
    <dgm:pt modelId="{AF3CA450-0DEA-485B-BEDA-F3C8193F23A7}" type="parTrans" cxnId="{C8284714-75F8-4F0E-838B-4B16D9747562}">
      <dgm:prSet/>
      <dgm:spPr/>
      <dgm:t>
        <a:bodyPr/>
        <a:lstStyle/>
        <a:p>
          <a:endParaRPr lang="en-US"/>
        </a:p>
      </dgm:t>
    </dgm:pt>
    <dgm:pt modelId="{4308B25D-FE59-4001-9E63-35E624A6B024}" type="sibTrans" cxnId="{C8284714-75F8-4F0E-838B-4B16D9747562}">
      <dgm:prSet/>
      <dgm:spPr/>
      <dgm:t>
        <a:bodyPr/>
        <a:lstStyle/>
        <a:p>
          <a:endParaRPr lang="en-US"/>
        </a:p>
      </dgm:t>
    </dgm:pt>
    <dgm:pt modelId="{EB35A92B-F320-4A49-A492-5000822E94F2}">
      <dgm:prSet custT="1"/>
      <dgm:spPr/>
      <dgm:t>
        <a:bodyPr/>
        <a:lstStyle/>
        <a:p>
          <a:pPr rtl="0"/>
          <a:r>
            <a:rPr lang="en-US" sz="3200" b="1" dirty="0" smtClean="0"/>
            <a:t>All other CPRs, including ALL CPRs in section VI, are effective 7/1/2019</a:t>
          </a:r>
          <a:endParaRPr lang="en-US" sz="3200" b="1" dirty="0"/>
        </a:p>
      </dgm:t>
    </dgm:pt>
    <dgm:pt modelId="{E8871D5E-273D-4678-8827-968FB8E8CDA5}" type="parTrans" cxnId="{F7040B97-C5C9-47F6-BEE7-6DEF50FC6CD8}">
      <dgm:prSet/>
      <dgm:spPr/>
      <dgm:t>
        <a:bodyPr/>
        <a:lstStyle/>
        <a:p>
          <a:endParaRPr lang="en-US"/>
        </a:p>
      </dgm:t>
    </dgm:pt>
    <dgm:pt modelId="{1FD49EDF-8D1E-4630-821C-6C07DC4686CC}" type="sibTrans" cxnId="{F7040B97-C5C9-47F6-BEE7-6DEF50FC6CD8}">
      <dgm:prSet/>
      <dgm:spPr/>
      <dgm:t>
        <a:bodyPr/>
        <a:lstStyle/>
        <a:p>
          <a:endParaRPr lang="en-US"/>
        </a:p>
      </dgm:t>
    </dgm:pt>
    <dgm:pt modelId="{3D289F5B-A936-4435-A16D-AF12312502D1}">
      <dgm:prSet custT="1"/>
      <dgm:spPr/>
      <dgm:t>
        <a:bodyPr/>
        <a:lstStyle/>
        <a:p>
          <a:pPr rtl="0"/>
          <a:r>
            <a:rPr lang="en-US" sz="2000" dirty="0" smtClean="0"/>
            <a:t>See </a:t>
          </a:r>
          <a:r>
            <a:rPr lang="en-US" sz="2000" dirty="0" smtClean="0">
              <a:hlinkClick xmlns:r="http://schemas.openxmlformats.org/officeDocument/2006/relationships" r:id="rId1"/>
            </a:rPr>
            <a:t>https://www.acgme.org/Portals/0/PFAssets/ProgramRequirements/CPRResidencyImplementationTable.pdf</a:t>
          </a:r>
          <a:endParaRPr lang="en-US" sz="2000" dirty="0"/>
        </a:p>
      </dgm:t>
    </dgm:pt>
    <dgm:pt modelId="{C5E469C6-6B69-43E3-93B0-AAFC29CFB487}" type="parTrans" cxnId="{903E6A61-19D4-4236-A849-4E0F7E3A11C8}">
      <dgm:prSet/>
      <dgm:spPr/>
      <dgm:t>
        <a:bodyPr/>
        <a:lstStyle/>
        <a:p>
          <a:endParaRPr lang="en-US"/>
        </a:p>
      </dgm:t>
    </dgm:pt>
    <dgm:pt modelId="{ADCA8232-4B9D-4480-B9FD-00F82B3D844B}" type="sibTrans" cxnId="{903E6A61-19D4-4236-A849-4E0F7E3A11C8}">
      <dgm:prSet/>
      <dgm:spPr/>
      <dgm:t>
        <a:bodyPr/>
        <a:lstStyle/>
        <a:p>
          <a:endParaRPr lang="en-US"/>
        </a:p>
      </dgm:t>
    </dgm:pt>
    <dgm:pt modelId="{EAFA1694-8A28-4563-9A93-3F13426098B5}" type="pres">
      <dgm:prSet presAssocID="{4C68E88C-170D-4251-B6B0-59B37E7C466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47E9AF6-0242-45B9-A82D-F9119CB38F8D}" type="pres">
      <dgm:prSet presAssocID="{3F677229-53AC-4E61-8D23-674C76F23DC5}" presName="parenttextcomposite" presStyleCnt="0"/>
      <dgm:spPr/>
    </dgm:pt>
    <dgm:pt modelId="{6CC21A09-849C-400F-ACBF-2897BE51DF87}" type="pres">
      <dgm:prSet presAssocID="{3F677229-53AC-4E61-8D23-674C76F23DC5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DC25B-95C1-4AB3-A6A7-9B8436BE6645}" type="pres">
      <dgm:prSet presAssocID="{3F677229-53AC-4E61-8D23-674C76F23DC5}" presName="composite" presStyleCnt="0"/>
      <dgm:spPr/>
    </dgm:pt>
    <dgm:pt modelId="{046DECBD-F1E3-4CCC-811E-672C7189CF18}" type="pres">
      <dgm:prSet presAssocID="{3F677229-53AC-4E61-8D23-674C76F23DC5}" presName="chevron1" presStyleLbl="alignNode1" presStyleIdx="0" presStyleCnt="21"/>
      <dgm:spPr/>
    </dgm:pt>
    <dgm:pt modelId="{B55D8F6B-D0DA-48A4-AA2C-6C0BB3429A38}" type="pres">
      <dgm:prSet presAssocID="{3F677229-53AC-4E61-8D23-674C76F23DC5}" presName="chevron2" presStyleLbl="alignNode1" presStyleIdx="1" presStyleCnt="21"/>
      <dgm:spPr/>
    </dgm:pt>
    <dgm:pt modelId="{FB8B741F-E784-44CD-B19A-DD556B4DB133}" type="pres">
      <dgm:prSet presAssocID="{3F677229-53AC-4E61-8D23-674C76F23DC5}" presName="chevron3" presStyleLbl="alignNode1" presStyleIdx="2" presStyleCnt="21"/>
      <dgm:spPr/>
    </dgm:pt>
    <dgm:pt modelId="{7AC4AE38-15DB-4A42-A289-E88B4F0AF3F3}" type="pres">
      <dgm:prSet presAssocID="{3F677229-53AC-4E61-8D23-674C76F23DC5}" presName="chevron4" presStyleLbl="alignNode1" presStyleIdx="3" presStyleCnt="21"/>
      <dgm:spPr/>
    </dgm:pt>
    <dgm:pt modelId="{922EA9B0-1A5D-4E8F-90A3-592AC7BFC28D}" type="pres">
      <dgm:prSet presAssocID="{3F677229-53AC-4E61-8D23-674C76F23DC5}" presName="chevron5" presStyleLbl="alignNode1" presStyleIdx="4" presStyleCnt="21"/>
      <dgm:spPr/>
    </dgm:pt>
    <dgm:pt modelId="{4E2C3192-2523-4CAD-BDDE-1AF6C6C648C0}" type="pres">
      <dgm:prSet presAssocID="{3F677229-53AC-4E61-8D23-674C76F23DC5}" presName="chevron6" presStyleLbl="alignNode1" presStyleIdx="5" presStyleCnt="21"/>
      <dgm:spPr/>
    </dgm:pt>
    <dgm:pt modelId="{E9E97508-D90B-43E5-95EF-2A4C761ADFD7}" type="pres">
      <dgm:prSet presAssocID="{3F677229-53AC-4E61-8D23-674C76F23DC5}" presName="chevron7" presStyleLbl="alignNode1" presStyleIdx="6" presStyleCnt="21"/>
      <dgm:spPr/>
    </dgm:pt>
    <dgm:pt modelId="{B1B6D15F-BD79-442F-81B7-E120E9DE9C52}" type="pres">
      <dgm:prSet presAssocID="{3F677229-53AC-4E61-8D23-674C76F23DC5}" presName="childtext" presStyleLbl="solidFgAcc1" presStyleIdx="0" presStyleCnt="1" custScaleY="1540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36A40-705C-4641-A644-F4C59B65B22C}" type="pres">
      <dgm:prSet presAssocID="{FB5D627C-E5DF-420B-837B-97249CFCE718}" presName="sibTrans" presStyleCnt="0"/>
      <dgm:spPr/>
    </dgm:pt>
    <dgm:pt modelId="{1A6A30C7-4220-4EED-A3ED-A56014EABF7F}" type="pres">
      <dgm:prSet presAssocID="{EB35A92B-F320-4A49-A492-5000822E94F2}" presName="parenttextcomposite" presStyleCnt="0"/>
      <dgm:spPr/>
    </dgm:pt>
    <dgm:pt modelId="{F563AFE4-7BA4-44BD-9726-3C47140741F8}" type="pres">
      <dgm:prSet presAssocID="{EB35A92B-F320-4A49-A492-5000822E94F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EE2B8-27CA-4019-8449-FAA0281F1210}" type="pres">
      <dgm:prSet presAssocID="{EB35A92B-F320-4A49-A492-5000822E94F2}" presName="parallelogramComposite" presStyleCnt="0"/>
      <dgm:spPr/>
    </dgm:pt>
    <dgm:pt modelId="{321D92ED-50AE-4913-9392-9D58E6F519D9}" type="pres">
      <dgm:prSet presAssocID="{EB35A92B-F320-4A49-A492-5000822E94F2}" presName="parallelogram1" presStyleLbl="alignNode1" presStyleIdx="7" presStyleCnt="21"/>
      <dgm:spPr/>
    </dgm:pt>
    <dgm:pt modelId="{AF4D0DF9-592A-423B-BCB6-21CC833C74C5}" type="pres">
      <dgm:prSet presAssocID="{EB35A92B-F320-4A49-A492-5000822E94F2}" presName="parallelogram2" presStyleLbl="alignNode1" presStyleIdx="8" presStyleCnt="21"/>
      <dgm:spPr/>
    </dgm:pt>
    <dgm:pt modelId="{F0089255-3BB4-4F15-95CC-25DA38282465}" type="pres">
      <dgm:prSet presAssocID="{EB35A92B-F320-4A49-A492-5000822E94F2}" presName="parallelogram3" presStyleLbl="alignNode1" presStyleIdx="9" presStyleCnt="21"/>
      <dgm:spPr/>
    </dgm:pt>
    <dgm:pt modelId="{955258D4-0A01-40BC-A0D9-B181DCC00BEF}" type="pres">
      <dgm:prSet presAssocID="{EB35A92B-F320-4A49-A492-5000822E94F2}" presName="parallelogram4" presStyleLbl="alignNode1" presStyleIdx="10" presStyleCnt="21"/>
      <dgm:spPr/>
    </dgm:pt>
    <dgm:pt modelId="{1EE133FA-56AE-49FA-89F8-593612DAA79F}" type="pres">
      <dgm:prSet presAssocID="{EB35A92B-F320-4A49-A492-5000822E94F2}" presName="parallelogram5" presStyleLbl="alignNode1" presStyleIdx="11" presStyleCnt="21"/>
      <dgm:spPr/>
    </dgm:pt>
    <dgm:pt modelId="{C698299A-BDDC-4808-8B20-B98DFA1C1525}" type="pres">
      <dgm:prSet presAssocID="{EB35A92B-F320-4A49-A492-5000822E94F2}" presName="parallelogram6" presStyleLbl="alignNode1" presStyleIdx="12" presStyleCnt="21"/>
      <dgm:spPr/>
    </dgm:pt>
    <dgm:pt modelId="{B79BA6F7-6408-4781-B5C9-1FF65404D3D6}" type="pres">
      <dgm:prSet presAssocID="{EB35A92B-F320-4A49-A492-5000822E94F2}" presName="parallelogram7" presStyleLbl="alignNode1" presStyleIdx="13" presStyleCnt="21"/>
      <dgm:spPr/>
    </dgm:pt>
    <dgm:pt modelId="{2026A12E-70D0-4F0D-80F5-123989011BE7}" type="pres">
      <dgm:prSet presAssocID="{1FD49EDF-8D1E-4630-821C-6C07DC4686CC}" presName="sibTrans" presStyleCnt="0"/>
      <dgm:spPr/>
    </dgm:pt>
    <dgm:pt modelId="{C413A9E0-553C-4EC2-AD97-82D7C100C860}" type="pres">
      <dgm:prSet presAssocID="{3D289F5B-A936-4435-A16D-AF12312502D1}" presName="parenttextcomposite" presStyleCnt="0"/>
      <dgm:spPr/>
    </dgm:pt>
    <dgm:pt modelId="{2E5727F3-6328-4E96-8DEE-470E05B46CA6}" type="pres">
      <dgm:prSet presAssocID="{3D289F5B-A936-4435-A16D-AF12312502D1}" presName="parenttext" presStyleLbl="revTx" presStyleIdx="2" presStyleCnt="3" custScaleY="8733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3D786-3527-43A3-A563-5F414CE73774}" type="pres">
      <dgm:prSet presAssocID="{3D289F5B-A936-4435-A16D-AF12312502D1}" presName="parallelogramComposite" presStyleCnt="0"/>
      <dgm:spPr/>
    </dgm:pt>
    <dgm:pt modelId="{54714A02-4F4A-47A3-94B7-2BC68F2B7FCA}" type="pres">
      <dgm:prSet presAssocID="{3D289F5B-A936-4435-A16D-AF12312502D1}" presName="parallelogram1" presStyleLbl="alignNode1" presStyleIdx="14" presStyleCnt="21"/>
      <dgm:spPr/>
    </dgm:pt>
    <dgm:pt modelId="{20479688-E8CF-4593-91B6-30997C8A1311}" type="pres">
      <dgm:prSet presAssocID="{3D289F5B-A936-4435-A16D-AF12312502D1}" presName="parallelogram2" presStyleLbl="alignNode1" presStyleIdx="15" presStyleCnt="21"/>
      <dgm:spPr/>
    </dgm:pt>
    <dgm:pt modelId="{055CA830-7F1B-4690-9DC9-5FA8073918C9}" type="pres">
      <dgm:prSet presAssocID="{3D289F5B-A936-4435-A16D-AF12312502D1}" presName="parallelogram3" presStyleLbl="alignNode1" presStyleIdx="16" presStyleCnt="21"/>
      <dgm:spPr/>
    </dgm:pt>
    <dgm:pt modelId="{24F00D6C-6CEB-4192-A4BA-6310FA4F4F54}" type="pres">
      <dgm:prSet presAssocID="{3D289F5B-A936-4435-A16D-AF12312502D1}" presName="parallelogram4" presStyleLbl="alignNode1" presStyleIdx="17" presStyleCnt="21"/>
      <dgm:spPr/>
    </dgm:pt>
    <dgm:pt modelId="{751887D1-51D1-4E33-839E-A54656019931}" type="pres">
      <dgm:prSet presAssocID="{3D289F5B-A936-4435-A16D-AF12312502D1}" presName="parallelogram5" presStyleLbl="alignNode1" presStyleIdx="18" presStyleCnt="21"/>
      <dgm:spPr/>
    </dgm:pt>
    <dgm:pt modelId="{56131A5E-59ED-4ACA-9096-05A4403FA81C}" type="pres">
      <dgm:prSet presAssocID="{3D289F5B-A936-4435-A16D-AF12312502D1}" presName="parallelogram6" presStyleLbl="alignNode1" presStyleIdx="19" presStyleCnt="21"/>
      <dgm:spPr/>
    </dgm:pt>
    <dgm:pt modelId="{F57412F5-B717-4547-AD6F-DDDD51A6F3B2}" type="pres">
      <dgm:prSet presAssocID="{3D289F5B-A936-4435-A16D-AF12312502D1}" presName="parallelogram7" presStyleLbl="alignNode1" presStyleIdx="20" presStyleCnt="21"/>
      <dgm:spPr/>
    </dgm:pt>
  </dgm:ptLst>
  <dgm:cxnLst>
    <dgm:cxn modelId="{C7714A89-2903-44CF-BAD1-4914AB27E888}" srcId="{3F677229-53AC-4E61-8D23-674C76F23DC5}" destId="{D162D7D0-65CD-4468-9C25-71FB4AD8BDF3}" srcOrd="2" destOrd="0" parTransId="{5037B9DC-DDA2-4A0B-8017-0A6590388872}" sibTransId="{D808DDA0-3ADE-453E-8102-EDF38D97E1C1}"/>
    <dgm:cxn modelId="{60E3C9EE-00B8-4CB1-89EE-A616E909A5CD}" type="presOf" srcId="{95A5E1CA-903F-419C-8092-29F934C5C78D}" destId="{B1B6D15F-BD79-442F-81B7-E120E9DE9C52}" srcOrd="0" destOrd="0" presId="urn:microsoft.com/office/officeart/2008/layout/VerticalAccentList"/>
    <dgm:cxn modelId="{FD7D9663-DB14-4623-9D98-85E9CCB0878D}" srcId="{3F677229-53AC-4E61-8D23-674C76F23DC5}" destId="{4735656B-E0F6-430D-9932-1646647FAA66}" srcOrd="1" destOrd="0" parTransId="{65C2AF21-D8EA-48F5-9BAB-403F0B7876BF}" sibTransId="{E35F36DE-29ED-473F-8F1A-C43BA69684FC}"/>
    <dgm:cxn modelId="{EFF79D6A-F380-4244-AFEF-81E6A85D586B}" type="presOf" srcId="{5302B66E-4E51-439A-9554-A720464B404D}" destId="{B1B6D15F-BD79-442F-81B7-E120E9DE9C52}" srcOrd="0" destOrd="3" presId="urn:microsoft.com/office/officeart/2008/layout/VerticalAccentList"/>
    <dgm:cxn modelId="{A67E8AC6-9EAE-4025-AAE3-A8D6A99E63B6}" type="presOf" srcId="{4735656B-E0F6-430D-9932-1646647FAA66}" destId="{B1B6D15F-BD79-442F-81B7-E120E9DE9C52}" srcOrd="0" destOrd="1" presId="urn:microsoft.com/office/officeart/2008/layout/VerticalAccentList"/>
    <dgm:cxn modelId="{C8284714-75F8-4F0E-838B-4B16D9747562}" srcId="{3F677229-53AC-4E61-8D23-674C76F23DC5}" destId="{5302B66E-4E51-439A-9554-A720464B404D}" srcOrd="3" destOrd="0" parTransId="{AF3CA450-0DEA-485B-BEDA-F3C8193F23A7}" sibTransId="{4308B25D-FE59-4001-9E63-35E624A6B024}"/>
    <dgm:cxn modelId="{15BA75FA-4ACB-4761-B77C-DD1153BD1226}" type="presOf" srcId="{3F677229-53AC-4E61-8D23-674C76F23DC5}" destId="{6CC21A09-849C-400F-ACBF-2897BE51DF87}" srcOrd="0" destOrd="0" presId="urn:microsoft.com/office/officeart/2008/layout/VerticalAccentList"/>
    <dgm:cxn modelId="{FF0B196D-5F45-4AE2-B8D5-3B03E93A106B}" type="presOf" srcId="{3D289F5B-A936-4435-A16D-AF12312502D1}" destId="{2E5727F3-6328-4E96-8DEE-470E05B46CA6}" srcOrd="0" destOrd="0" presId="urn:microsoft.com/office/officeart/2008/layout/VerticalAccentList"/>
    <dgm:cxn modelId="{A6B0D2A3-3BCE-45C0-AE99-8BBFA5E08D9C}" type="presOf" srcId="{4C68E88C-170D-4251-B6B0-59B37E7C4663}" destId="{EAFA1694-8A28-4563-9A93-3F13426098B5}" srcOrd="0" destOrd="0" presId="urn:microsoft.com/office/officeart/2008/layout/VerticalAccentList"/>
    <dgm:cxn modelId="{96F0D967-4DBB-421B-A77B-C93B0E2793D6}" type="presOf" srcId="{D162D7D0-65CD-4468-9C25-71FB4AD8BDF3}" destId="{B1B6D15F-BD79-442F-81B7-E120E9DE9C52}" srcOrd="0" destOrd="2" presId="urn:microsoft.com/office/officeart/2008/layout/VerticalAccentList"/>
    <dgm:cxn modelId="{53E2227C-C7ED-4C79-9334-62F5479116B9}" srcId="{4C68E88C-170D-4251-B6B0-59B37E7C4663}" destId="{3F677229-53AC-4E61-8D23-674C76F23DC5}" srcOrd="0" destOrd="0" parTransId="{384251A6-5929-4FED-9FF7-E2AF5276FB69}" sibTransId="{FB5D627C-E5DF-420B-837B-97249CFCE718}"/>
    <dgm:cxn modelId="{F7040B97-C5C9-47F6-BEE7-6DEF50FC6CD8}" srcId="{4C68E88C-170D-4251-B6B0-59B37E7C4663}" destId="{EB35A92B-F320-4A49-A492-5000822E94F2}" srcOrd="1" destOrd="0" parTransId="{E8871D5E-273D-4678-8827-968FB8E8CDA5}" sibTransId="{1FD49EDF-8D1E-4630-821C-6C07DC4686CC}"/>
    <dgm:cxn modelId="{0340EEF6-2342-44D2-9FB7-5F61BCD06D64}" type="presOf" srcId="{EB35A92B-F320-4A49-A492-5000822E94F2}" destId="{F563AFE4-7BA4-44BD-9726-3C47140741F8}" srcOrd="0" destOrd="0" presId="urn:microsoft.com/office/officeart/2008/layout/VerticalAccentList"/>
    <dgm:cxn modelId="{B4782F0D-4D09-4F6E-9D9B-CFA81D9FD7FD}" srcId="{3F677229-53AC-4E61-8D23-674C76F23DC5}" destId="{95A5E1CA-903F-419C-8092-29F934C5C78D}" srcOrd="0" destOrd="0" parTransId="{F707FB4A-DBB8-4DA0-A89D-EA9D57722F47}" sibTransId="{F637F0D0-24FC-422B-9B17-1BD147DB4621}"/>
    <dgm:cxn modelId="{903E6A61-19D4-4236-A849-4E0F7E3A11C8}" srcId="{4C68E88C-170D-4251-B6B0-59B37E7C4663}" destId="{3D289F5B-A936-4435-A16D-AF12312502D1}" srcOrd="2" destOrd="0" parTransId="{C5E469C6-6B69-43E3-93B0-AAFC29CFB487}" sibTransId="{ADCA8232-4B9D-4480-B9FD-00F82B3D844B}"/>
    <dgm:cxn modelId="{20F8FA58-7601-45F7-8BE0-B07DC18C2A25}" type="presParOf" srcId="{EAFA1694-8A28-4563-9A93-3F13426098B5}" destId="{847E9AF6-0242-45B9-A82D-F9119CB38F8D}" srcOrd="0" destOrd="0" presId="urn:microsoft.com/office/officeart/2008/layout/VerticalAccentList"/>
    <dgm:cxn modelId="{8123F8CB-FE42-421C-B987-DA40403C2FAA}" type="presParOf" srcId="{847E9AF6-0242-45B9-A82D-F9119CB38F8D}" destId="{6CC21A09-849C-400F-ACBF-2897BE51DF87}" srcOrd="0" destOrd="0" presId="urn:microsoft.com/office/officeart/2008/layout/VerticalAccentList"/>
    <dgm:cxn modelId="{2CDCE067-760F-4B70-978D-0941D3459F50}" type="presParOf" srcId="{EAFA1694-8A28-4563-9A93-3F13426098B5}" destId="{B93DC25B-95C1-4AB3-A6A7-9B8436BE6645}" srcOrd="1" destOrd="0" presId="urn:microsoft.com/office/officeart/2008/layout/VerticalAccentList"/>
    <dgm:cxn modelId="{09108CFD-0FDA-4AC1-8377-09C1A8576069}" type="presParOf" srcId="{B93DC25B-95C1-4AB3-A6A7-9B8436BE6645}" destId="{046DECBD-F1E3-4CCC-811E-672C7189CF18}" srcOrd="0" destOrd="0" presId="urn:microsoft.com/office/officeart/2008/layout/VerticalAccentList"/>
    <dgm:cxn modelId="{2365888D-D84C-4768-906B-7A6300D29ECC}" type="presParOf" srcId="{B93DC25B-95C1-4AB3-A6A7-9B8436BE6645}" destId="{B55D8F6B-D0DA-48A4-AA2C-6C0BB3429A38}" srcOrd="1" destOrd="0" presId="urn:microsoft.com/office/officeart/2008/layout/VerticalAccentList"/>
    <dgm:cxn modelId="{BB1004BA-7170-4544-AFFD-4D78E679411D}" type="presParOf" srcId="{B93DC25B-95C1-4AB3-A6A7-9B8436BE6645}" destId="{FB8B741F-E784-44CD-B19A-DD556B4DB133}" srcOrd="2" destOrd="0" presId="urn:microsoft.com/office/officeart/2008/layout/VerticalAccentList"/>
    <dgm:cxn modelId="{8F3E6546-A308-4A5F-8934-AB89A3812C84}" type="presParOf" srcId="{B93DC25B-95C1-4AB3-A6A7-9B8436BE6645}" destId="{7AC4AE38-15DB-4A42-A289-E88B4F0AF3F3}" srcOrd="3" destOrd="0" presId="urn:microsoft.com/office/officeart/2008/layout/VerticalAccentList"/>
    <dgm:cxn modelId="{5EE9E1B1-18AF-4373-9FAA-BF0B5E50B17F}" type="presParOf" srcId="{B93DC25B-95C1-4AB3-A6A7-9B8436BE6645}" destId="{922EA9B0-1A5D-4E8F-90A3-592AC7BFC28D}" srcOrd="4" destOrd="0" presId="urn:microsoft.com/office/officeart/2008/layout/VerticalAccentList"/>
    <dgm:cxn modelId="{134BC1A4-910F-44C6-9173-BEB9DC2D96AB}" type="presParOf" srcId="{B93DC25B-95C1-4AB3-A6A7-9B8436BE6645}" destId="{4E2C3192-2523-4CAD-BDDE-1AF6C6C648C0}" srcOrd="5" destOrd="0" presId="urn:microsoft.com/office/officeart/2008/layout/VerticalAccentList"/>
    <dgm:cxn modelId="{9D20A9DA-FB92-474C-9C75-4A98618B566F}" type="presParOf" srcId="{B93DC25B-95C1-4AB3-A6A7-9B8436BE6645}" destId="{E9E97508-D90B-43E5-95EF-2A4C761ADFD7}" srcOrd="6" destOrd="0" presId="urn:microsoft.com/office/officeart/2008/layout/VerticalAccentList"/>
    <dgm:cxn modelId="{BE24A851-799A-4508-9BD1-EFD01548CA64}" type="presParOf" srcId="{B93DC25B-95C1-4AB3-A6A7-9B8436BE6645}" destId="{B1B6D15F-BD79-442F-81B7-E120E9DE9C52}" srcOrd="7" destOrd="0" presId="urn:microsoft.com/office/officeart/2008/layout/VerticalAccentList"/>
    <dgm:cxn modelId="{BDE129B4-35F0-4DAD-8A5C-81AA970E8307}" type="presParOf" srcId="{EAFA1694-8A28-4563-9A93-3F13426098B5}" destId="{1A036A40-705C-4641-A644-F4C59B65B22C}" srcOrd="2" destOrd="0" presId="urn:microsoft.com/office/officeart/2008/layout/VerticalAccentList"/>
    <dgm:cxn modelId="{2F73E454-7D9D-4872-AA8D-1BF1E4ADBEE3}" type="presParOf" srcId="{EAFA1694-8A28-4563-9A93-3F13426098B5}" destId="{1A6A30C7-4220-4EED-A3ED-A56014EABF7F}" srcOrd="3" destOrd="0" presId="urn:microsoft.com/office/officeart/2008/layout/VerticalAccentList"/>
    <dgm:cxn modelId="{9D410864-1F7B-4AEE-86A2-BF936475DBF2}" type="presParOf" srcId="{1A6A30C7-4220-4EED-A3ED-A56014EABF7F}" destId="{F563AFE4-7BA4-44BD-9726-3C47140741F8}" srcOrd="0" destOrd="0" presId="urn:microsoft.com/office/officeart/2008/layout/VerticalAccentList"/>
    <dgm:cxn modelId="{60CB4C8C-B953-4F3C-BBDA-DF4A378B41DE}" type="presParOf" srcId="{EAFA1694-8A28-4563-9A93-3F13426098B5}" destId="{51BEE2B8-27CA-4019-8449-FAA0281F1210}" srcOrd="4" destOrd="0" presId="urn:microsoft.com/office/officeart/2008/layout/VerticalAccentList"/>
    <dgm:cxn modelId="{1BE90663-0442-480E-9924-B8DA30E7162F}" type="presParOf" srcId="{51BEE2B8-27CA-4019-8449-FAA0281F1210}" destId="{321D92ED-50AE-4913-9392-9D58E6F519D9}" srcOrd="0" destOrd="0" presId="urn:microsoft.com/office/officeart/2008/layout/VerticalAccentList"/>
    <dgm:cxn modelId="{25CD575D-AC17-424F-A102-8F208A9F1E5E}" type="presParOf" srcId="{51BEE2B8-27CA-4019-8449-FAA0281F1210}" destId="{AF4D0DF9-592A-423B-BCB6-21CC833C74C5}" srcOrd="1" destOrd="0" presId="urn:microsoft.com/office/officeart/2008/layout/VerticalAccentList"/>
    <dgm:cxn modelId="{9BE0D1EC-4259-4A3C-BCBB-A508AB6B4AE1}" type="presParOf" srcId="{51BEE2B8-27CA-4019-8449-FAA0281F1210}" destId="{F0089255-3BB4-4F15-95CC-25DA38282465}" srcOrd="2" destOrd="0" presId="urn:microsoft.com/office/officeart/2008/layout/VerticalAccentList"/>
    <dgm:cxn modelId="{7226BE09-01DD-4FFC-ABE8-34EDD2D4B426}" type="presParOf" srcId="{51BEE2B8-27CA-4019-8449-FAA0281F1210}" destId="{955258D4-0A01-40BC-A0D9-B181DCC00BEF}" srcOrd="3" destOrd="0" presId="urn:microsoft.com/office/officeart/2008/layout/VerticalAccentList"/>
    <dgm:cxn modelId="{AE843746-956F-4CE5-A198-755DC7350610}" type="presParOf" srcId="{51BEE2B8-27CA-4019-8449-FAA0281F1210}" destId="{1EE133FA-56AE-49FA-89F8-593612DAA79F}" srcOrd="4" destOrd="0" presId="urn:microsoft.com/office/officeart/2008/layout/VerticalAccentList"/>
    <dgm:cxn modelId="{B80624CD-0567-42E7-89AD-0262ACB126EB}" type="presParOf" srcId="{51BEE2B8-27CA-4019-8449-FAA0281F1210}" destId="{C698299A-BDDC-4808-8B20-B98DFA1C1525}" srcOrd="5" destOrd="0" presId="urn:microsoft.com/office/officeart/2008/layout/VerticalAccentList"/>
    <dgm:cxn modelId="{5F1D61E8-3802-4C00-B347-32909611E5FE}" type="presParOf" srcId="{51BEE2B8-27CA-4019-8449-FAA0281F1210}" destId="{B79BA6F7-6408-4781-B5C9-1FF65404D3D6}" srcOrd="6" destOrd="0" presId="urn:microsoft.com/office/officeart/2008/layout/VerticalAccentList"/>
    <dgm:cxn modelId="{41CACA94-CCD5-41DE-848C-6AF80F94B31B}" type="presParOf" srcId="{EAFA1694-8A28-4563-9A93-3F13426098B5}" destId="{2026A12E-70D0-4F0D-80F5-123989011BE7}" srcOrd="5" destOrd="0" presId="urn:microsoft.com/office/officeart/2008/layout/VerticalAccentList"/>
    <dgm:cxn modelId="{354D34B6-5E40-4229-9D94-6EE2DBE4B124}" type="presParOf" srcId="{EAFA1694-8A28-4563-9A93-3F13426098B5}" destId="{C413A9E0-553C-4EC2-AD97-82D7C100C860}" srcOrd="6" destOrd="0" presId="urn:microsoft.com/office/officeart/2008/layout/VerticalAccentList"/>
    <dgm:cxn modelId="{88C5DC26-7348-451E-B86E-4BD9555F93E0}" type="presParOf" srcId="{C413A9E0-553C-4EC2-AD97-82D7C100C860}" destId="{2E5727F3-6328-4E96-8DEE-470E05B46CA6}" srcOrd="0" destOrd="0" presId="urn:microsoft.com/office/officeart/2008/layout/VerticalAccentList"/>
    <dgm:cxn modelId="{39609655-4E14-42CD-AAB1-0FC31C3C1B65}" type="presParOf" srcId="{EAFA1694-8A28-4563-9A93-3F13426098B5}" destId="{F583D786-3527-43A3-A563-5F414CE73774}" srcOrd="7" destOrd="0" presId="urn:microsoft.com/office/officeart/2008/layout/VerticalAccentList"/>
    <dgm:cxn modelId="{C2CBEE49-0F33-4373-831D-4E2E80329FD6}" type="presParOf" srcId="{F583D786-3527-43A3-A563-5F414CE73774}" destId="{54714A02-4F4A-47A3-94B7-2BC68F2B7FCA}" srcOrd="0" destOrd="0" presId="urn:microsoft.com/office/officeart/2008/layout/VerticalAccentList"/>
    <dgm:cxn modelId="{E4D85621-D222-4002-9DCC-8843F3ADE644}" type="presParOf" srcId="{F583D786-3527-43A3-A563-5F414CE73774}" destId="{20479688-E8CF-4593-91B6-30997C8A1311}" srcOrd="1" destOrd="0" presId="urn:microsoft.com/office/officeart/2008/layout/VerticalAccentList"/>
    <dgm:cxn modelId="{5B0887A6-B85E-42E1-8173-D0A5E8ED84B9}" type="presParOf" srcId="{F583D786-3527-43A3-A563-5F414CE73774}" destId="{055CA830-7F1B-4690-9DC9-5FA8073918C9}" srcOrd="2" destOrd="0" presId="urn:microsoft.com/office/officeart/2008/layout/VerticalAccentList"/>
    <dgm:cxn modelId="{512C8DB1-0FE8-48D7-AD52-E19330D27A30}" type="presParOf" srcId="{F583D786-3527-43A3-A563-5F414CE73774}" destId="{24F00D6C-6CEB-4192-A4BA-6310FA4F4F54}" srcOrd="3" destOrd="0" presId="urn:microsoft.com/office/officeart/2008/layout/VerticalAccentList"/>
    <dgm:cxn modelId="{FDA9F262-E9BF-4887-9E38-38B35B6B6949}" type="presParOf" srcId="{F583D786-3527-43A3-A563-5F414CE73774}" destId="{751887D1-51D1-4E33-839E-A54656019931}" srcOrd="4" destOrd="0" presId="urn:microsoft.com/office/officeart/2008/layout/VerticalAccentList"/>
    <dgm:cxn modelId="{9DCA3E61-DEDA-45D0-A8DF-FA3FA893394B}" type="presParOf" srcId="{F583D786-3527-43A3-A563-5F414CE73774}" destId="{56131A5E-59ED-4ACA-9096-05A4403FA81C}" srcOrd="5" destOrd="0" presId="urn:microsoft.com/office/officeart/2008/layout/VerticalAccentList"/>
    <dgm:cxn modelId="{CC346A5B-B5F6-4465-B126-2CCCF7128B3E}" type="presParOf" srcId="{F583D786-3527-43A3-A563-5F414CE73774}" destId="{F57412F5-B717-4547-AD6F-DDDD51A6F3B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A629CD-44FB-49F1-8F81-5610F195FA93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E7EBC2-2600-4F9E-B9D2-0577DD997263}">
      <dgm:prSet/>
      <dgm:spPr/>
      <dgm:t>
        <a:bodyPr/>
        <a:lstStyle/>
        <a:p>
          <a:pPr rtl="0"/>
          <a:r>
            <a:rPr lang="en-US" dirty="0" smtClean="0"/>
            <a:t>Current requirements updated for new CPRs posted by July 1, 2019</a:t>
          </a:r>
          <a:endParaRPr lang="en-US" dirty="0"/>
        </a:p>
      </dgm:t>
    </dgm:pt>
    <dgm:pt modelId="{9DBC505A-C47A-4FC7-BDD4-C3C7720169B0}" type="parTrans" cxnId="{50A4B344-EB5A-4E82-A68B-7FA3AA197FD1}">
      <dgm:prSet/>
      <dgm:spPr/>
      <dgm:t>
        <a:bodyPr/>
        <a:lstStyle/>
        <a:p>
          <a:endParaRPr lang="en-US"/>
        </a:p>
      </dgm:t>
    </dgm:pt>
    <dgm:pt modelId="{F12D3CE3-B7E9-4BCA-A63C-528B38430224}" type="sibTrans" cxnId="{50A4B344-EB5A-4E82-A68B-7FA3AA197FD1}">
      <dgm:prSet/>
      <dgm:spPr/>
      <dgm:t>
        <a:bodyPr/>
        <a:lstStyle/>
        <a:p>
          <a:endParaRPr lang="en-US"/>
        </a:p>
      </dgm:t>
    </dgm:pt>
    <dgm:pt modelId="{5E97081E-A891-4C83-9C67-FCAEF7C5BBAC}">
      <dgm:prSet/>
      <dgm:spPr/>
      <dgm:t>
        <a:bodyPr/>
        <a:lstStyle/>
        <a:p>
          <a:pPr rtl="0"/>
          <a:r>
            <a:rPr lang="en-US" dirty="0" smtClean="0"/>
            <a:t>Deleted, renumbered, and edited PRs shown with track changes</a:t>
          </a:r>
          <a:endParaRPr lang="en-US" dirty="0"/>
        </a:p>
      </dgm:t>
    </dgm:pt>
    <dgm:pt modelId="{30F5113C-CE4B-4EAA-BAC3-BD264C546B96}" type="parTrans" cxnId="{45EFB632-E7AA-461B-B9A4-0A0DEE990315}">
      <dgm:prSet/>
      <dgm:spPr/>
      <dgm:t>
        <a:bodyPr/>
        <a:lstStyle/>
        <a:p>
          <a:endParaRPr lang="en-US"/>
        </a:p>
      </dgm:t>
    </dgm:pt>
    <dgm:pt modelId="{5890C897-C6C0-4D57-90FB-8E3D8E26646A}" type="sibTrans" cxnId="{45EFB632-E7AA-461B-B9A4-0A0DEE990315}">
      <dgm:prSet/>
      <dgm:spPr/>
      <dgm:t>
        <a:bodyPr/>
        <a:lstStyle/>
        <a:p>
          <a:endParaRPr lang="en-US"/>
        </a:p>
      </dgm:t>
    </dgm:pt>
    <dgm:pt modelId="{D802132C-6EBC-4F00-B280-7D315735A5E6}">
      <dgm:prSet/>
      <dgm:spPr/>
      <dgm:t>
        <a:bodyPr/>
        <a:lstStyle/>
        <a:p>
          <a:pPr rtl="0"/>
          <a:r>
            <a:rPr lang="en-US" smtClean="0"/>
            <a:t>Effective 7/1/2019</a:t>
          </a:r>
          <a:endParaRPr lang="en-US"/>
        </a:p>
      </dgm:t>
    </dgm:pt>
    <dgm:pt modelId="{1D59E9DA-211B-4128-85B8-F598EFE59FE6}" type="parTrans" cxnId="{BE24ACE8-3A0E-45FF-8660-DE593707A3C8}">
      <dgm:prSet/>
      <dgm:spPr/>
      <dgm:t>
        <a:bodyPr/>
        <a:lstStyle/>
        <a:p>
          <a:endParaRPr lang="en-US"/>
        </a:p>
      </dgm:t>
    </dgm:pt>
    <dgm:pt modelId="{9260C9DB-C3E5-4564-829D-5D9FEC20EC72}" type="sibTrans" cxnId="{BE24ACE8-3A0E-45FF-8660-DE593707A3C8}">
      <dgm:prSet/>
      <dgm:spPr/>
      <dgm:t>
        <a:bodyPr/>
        <a:lstStyle/>
        <a:p>
          <a:endParaRPr lang="en-US"/>
        </a:p>
      </dgm:t>
    </dgm:pt>
    <dgm:pt modelId="{8205FE9D-D512-4692-8FD9-12B0F114FCED}" type="pres">
      <dgm:prSet presAssocID="{23A629CD-44FB-49F1-8F81-5610F195FA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D2A58-11D6-4555-896B-7CC1D00C1B2A}" type="pres">
      <dgm:prSet presAssocID="{24E7EBC2-2600-4F9E-B9D2-0577DD997263}" presName="composite" presStyleCnt="0"/>
      <dgm:spPr/>
    </dgm:pt>
    <dgm:pt modelId="{1905B5BD-AA0B-46E1-9FC8-D04F7C2CBB16}" type="pres">
      <dgm:prSet presAssocID="{24E7EBC2-2600-4F9E-B9D2-0577DD997263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4B14E-7F4F-4F56-9A00-3A3896B30503}" type="pres">
      <dgm:prSet presAssocID="{24E7EBC2-2600-4F9E-B9D2-0577DD997263}" presName="parSh" presStyleLbl="node1" presStyleIdx="0" presStyleCnt="1"/>
      <dgm:spPr/>
      <dgm:t>
        <a:bodyPr/>
        <a:lstStyle/>
        <a:p>
          <a:endParaRPr lang="en-US"/>
        </a:p>
      </dgm:t>
    </dgm:pt>
    <dgm:pt modelId="{FB97EC75-821B-46F5-ABB9-51C40615A954}" type="pres">
      <dgm:prSet presAssocID="{24E7EBC2-2600-4F9E-B9D2-0577DD997263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49A59-835F-4415-9E80-427BE9A04C0D}" type="presOf" srcId="{23A629CD-44FB-49F1-8F81-5610F195FA93}" destId="{8205FE9D-D512-4692-8FD9-12B0F114FCED}" srcOrd="0" destOrd="0" presId="urn:microsoft.com/office/officeart/2005/8/layout/process3"/>
    <dgm:cxn modelId="{50A4B344-EB5A-4E82-A68B-7FA3AA197FD1}" srcId="{23A629CD-44FB-49F1-8F81-5610F195FA93}" destId="{24E7EBC2-2600-4F9E-B9D2-0577DD997263}" srcOrd="0" destOrd="0" parTransId="{9DBC505A-C47A-4FC7-BDD4-C3C7720169B0}" sibTransId="{F12D3CE3-B7E9-4BCA-A63C-528B38430224}"/>
    <dgm:cxn modelId="{45EFB632-E7AA-461B-B9A4-0A0DEE990315}" srcId="{24E7EBC2-2600-4F9E-B9D2-0577DD997263}" destId="{5E97081E-A891-4C83-9C67-FCAEF7C5BBAC}" srcOrd="0" destOrd="0" parTransId="{30F5113C-CE4B-4EAA-BAC3-BD264C546B96}" sibTransId="{5890C897-C6C0-4D57-90FB-8E3D8E26646A}"/>
    <dgm:cxn modelId="{24BDBB11-BACB-426C-B41D-4113A975CBEC}" type="presOf" srcId="{24E7EBC2-2600-4F9E-B9D2-0577DD997263}" destId="{78D4B14E-7F4F-4F56-9A00-3A3896B30503}" srcOrd="1" destOrd="0" presId="urn:microsoft.com/office/officeart/2005/8/layout/process3"/>
    <dgm:cxn modelId="{14A427EB-C1ED-462A-9A5B-E434CB4BFF38}" type="presOf" srcId="{D802132C-6EBC-4F00-B280-7D315735A5E6}" destId="{FB97EC75-821B-46F5-ABB9-51C40615A954}" srcOrd="0" destOrd="1" presId="urn:microsoft.com/office/officeart/2005/8/layout/process3"/>
    <dgm:cxn modelId="{E39985C1-0A15-4B8B-B6F1-95B8CBDECDFF}" type="presOf" srcId="{24E7EBC2-2600-4F9E-B9D2-0577DD997263}" destId="{1905B5BD-AA0B-46E1-9FC8-D04F7C2CBB16}" srcOrd="0" destOrd="0" presId="urn:microsoft.com/office/officeart/2005/8/layout/process3"/>
    <dgm:cxn modelId="{654F0BC0-9432-4AC6-BBE8-AB230AD29840}" type="presOf" srcId="{5E97081E-A891-4C83-9C67-FCAEF7C5BBAC}" destId="{FB97EC75-821B-46F5-ABB9-51C40615A954}" srcOrd="0" destOrd="0" presId="urn:microsoft.com/office/officeart/2005/8/layout/process3"/>
    <dgm:cxn modelId="{BE24ACE8-3A0E-45FF-8660-DE593707A3C8}" srcId="{24E7EBC2-2600-4F9E-B9D2-0577DD997263}" destId="{D802132C-6EBC-4F00-B280-7D315735A5E6}" srcOrd="1" destOrd="0" parTransId="{1D59E9DA-211B-4128-85B8-F598EFE59FE6}" sibTransId="{9260C9DB-C3E5-4564-829D-5D9FEC20EC72}"/>
    <dgm:cxn modelId="{989D6FA9-0E11-4801-8EC5-CBB1ABFC1DE6}" type="presParOf" srcId="{8205FE9D-D512-4692-8FD9-12B0F114FCED}" destId="{42DD2A58-11D6-4555-896B-7CC1D00C1B2A}" srcOrd="0" destOrd="0" presId="urn:microsoft.com/office/officeart/2005/8/layout/process3"/>
    <dgm:cxn modelId="{BDA445B7-FA01-4ADE-87D8-09E6EBA0417C}" type="presParOf" srcId="{42DD2A58-11D6-4555-896B-7CC1D00C1B2A}" destId="{1905B5BD-AA0B-46E1-9FC8-D04F7C2CBB16}" srcOrd="0" destOrd="0" presId="urn:microsoft.com/office/officeart/2005/8/layout/process3"/>
    <dgm:cxn modelId="{6D020E0C-BF4B-427A-8A9D-3BB595E3CB87}" type="presParOf" srcId="{42DD2A58-11D6-4555-896B-7CC1D00C1B2A}" destId="{78D4B14E-7F4F-4F56-9A00-3A3896B30503}" srcOrd="1" destOrd="0" presId="urn:microsoft.com/office/officeart/2005/8/layout/process3"/>
    <dgm:cxn modelId="{D880D1F0-529B-4C01-A65A-A061B8E4C662}" type="presParOf" srcId="{42DD2A58-11D6-4555-896B-7CC1D00C1B2A}" destId="{FB97EC75-821B-46F5-ABB9-51C40615A9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D75620-3798-48FD-86F9-96850398003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8A2506FE-8A01-4436-A016-B8333D42F569}">
      <dgm:prSet/>
      <dgm:spPr/>
      <dgm:t>
        <a:bodyPr/>
        <a:lstStyle/>
        <a:p>
          <a:pPr rtl="0"/>
          <a:r>
            <a:rPr lang="en-US" dirty="0" smtClean="0"/>
            <a:t>RCs must further specify the following</a:t>
          </a:r>
          <a:endParaRPr lang="en-US" dirty="0"/>
        </a:p>
      </dgm:t>
    </dgm:pt>
    <dgm:pt modelId="{66B44AB3-F796-4DE7-B0DB-B4897D15B66A}" type="parTrans" cxnId="{8188F5A9-03EF-414D-B84A-4154EF696D94}">
      <dgm:prSet/>
      <dgm:spPr/>
      <dgm:t>
        <a:bodyPr/>
        <a:lstStyle/>
        <a:p>
          <a:endParaRPr lang="en-US"/>
        </a:p>
      </dgm:t>
    </dgm:pt>
    <dgm:pt modelId="{AA459DFE-B835-4FB2-963C-521F319CB58D}" type="sibTrans" cxnId="{8188F5A9-03EF-414D-B84A-4154EF696D94}">
      <dgm:prSet/>
      <dgm:spPr/>
      <dgm:t>
        <a:bodyPr/>
        <a:lstStyle/>
        <a:p>
          <a:endParaRPr lang="en-US"/>
        </a:p>
      </dgm:t>
    </dgm:pt>
    <dgm:pt modelId="{69B5F474-996B-422F-A820-5D4BE0F8FBAD}">
      <dgm:prSet/>
      <dgm:spPr/>
      <dgm:t>
        <a:bodyPr/>
        <a:lstStyle/>
        <a:p>
          <a:pPr rtl="0"/>
          <a:r>
            <a:rPr lang="en-US" smtClean="0"/>
            <a:t>IV.C.1: The curriculum must be structured to optimize resident educational experiences, the length of these experiences, and supervisory continuity. </a:t>
          </a:r>
          <a:r>
            <a:rPr lang="en-US" baseline="30000" smtClean="0"/>
            <a:t>(Core)</a:t>
          </a:r>
          <a:endParaRPr lang="en-US"/>
        </a:p>
      </dgm:t>
    </dgm:pt>
    <dgm:pt modelId="{43D751F1-6ED4-4A4E-ACCC-64C77E6ABAEB}" type="parTrans" cxnId="{7BBAC22B-4904-4C38-88C2-90E3F7F2CDE1}">
      <dgm:prSet/>
      <dgm:spPr/>
      <dgm:t>
        <a:bodyPr/>
        <a:lstStyle/>
        <a:p>
          <a:endParaRPr lang="en-US"/>
        </a:p>
      </dgm:t>
    </dgm:pt>
    <dgm:pt modelId="{465C4F2A-F3D4-409A-B011-9C9CB06C16F0}" type="sibTrans" cxnId="{7BBAC22B-4904-4C38-88C2-90E3F7F2CDE1}">
      <dgm:prSet/>
      <dgm:spPr/>
      <dgm:t>
        <a:bodyPr/>
        <a:lstStyle/>
        <a:p>
          <a:endParaRPr lang="en-US"/>
        </a:p>
      </dgm:t>
    </dgm:pt>
    <dgm:pt modelId="{E49737BC-76C4-4E21-BF3F-9F63A341DDFB}">
      <dgm:prSet/>
      <dgm:spPr/>
      <dgm:t>
        <a:bodyPr/>
        <a:lstStyle/>
        <a:p>
          <a:pPr rtl="0"/>
          <a:r>
            <a:rPr lang="en-US" dirty="0" smtClean="0"/>
            <a:t>Other focused revisions under consideration</a:t>
          </a:r>
          <a:endParaRPr lang="en-US" dirty="0"/>
        </a:p>
      </dgm:t>
    </dgm:pt>
    <dgm:pt modelId="{27AB229A-85E6-4B37-A54E-D63121834A57}" type="parTrans" cxnId="{8E3C40D4-2B4E-44CC-8631-9B45C137E19F}">
      <dgm:prSet/>
      <dgm:spPr/>
      <dgm:t>
        <a:bodyPr/>
        <a:lstStyle/>
        <a:p>
          <a:endParaRPr lang="en-US"/>
        </a:p>
      </dgm:t>
    </dgm:pt>
    <dgm:pt modelId="{4240E214-812B-473B-9878-E51629CDF773}" type="sibTrans" cxnId="{8E3C40D4-2B4E-44CC-8631-9B45C137E19F}">
      <dgm:prSet/>
      <dgm:spPr/>
      <dgm:t>
        <a:bodyPr/>
        <a:lstStyle/>
        <a:p>
          <a:endParaRPr lang="en-US"/>
        </a:p>
      </dgm:t>
    </dgm:pt>
    <dgm:pt modelId="{3C1C8E26-83C6-4601-92DB-FC9D0A74965F}">
      <dgm:prSet/>
      <dgm:spPr/>
      <dgm:t>
        <a:bodyPr/>
        <a:lstStyle/>
        <a:p>
          <a:pPr rtl="0"/>
          <a:r>
            <a:rPr lang="en-US" dirty="0" smtClean="0"/>
            <a:t>Public comment period this summer</a:t>
          </a:r>
          <a:endParaRPr lang="en-US" dirty="0"/>
        </a:p>
      </dgm:t>
    </dgm:pt>
    <dgm:pt modelId="{52AF0990-A467-4298-A7C7-32C9667A11B5}" type="parTrans" cxnId="{71D7BC25-1B23-425A-8E12-3715776CF77A}">
      <dgm:prSet/>
      <dgm:spPr/>
      <dgm:t>
        <a:bodyPr/>
        <a:lstStyle/>
        <a:p>
          <a:endParaRPr lang="en-US"/>
        </a:p>
      </dgm:t>
    </dgm:pt>
    <dgm:pt modelId="{CA9D24CE-0E06-4A57-B7AC-D335B3C0E440}" type="sibTrans" cxnId="{71D7BC25-1B23-425A-8E12-3715776CF77A}">
      <dgm:prSet/>
      <dgm:spPr/>
      <dgm:t>
        <a:bodyPr/>
        <a:lstStyle/>
        <a:p>
          <a:endParaRPr lang="en-US"/>
        </a:p>
      </dgm:t>
    </dgm:pt>
    <dgm:pt modelId="{564A3858-7712-4DCF-A309-DB5E38C0E3A9}">
      <dgm:prSet/>
      <dgm:spPr/>
      <dgm:t>
        <a:bodyPr/>
        <a:lstStyle/>
        <a:p>
          <a:pPr rtl="0"/>
          <a:r>
            <a:rPr lang="en-US" smtClean="0"/>
            <a:t>Effective date: 7/1/2020</a:t>
          </a:r>
          <a:endParaRPr lang="en-US"/>
        </a:p>
      </dgm:t>
    </dgm:pt>
    <dgm:pt modelId="{6E832415-4C63-4BF1-B3FB-DB08DB2648A1}" type="parTrans" cxnId="{9512F22B-1786-477D-AA03-D3AF3476F117}">
      <dgm:prSet/>
      <dgm:spPr/>
      <dgm:t>
        <a:bodyPr/>
        <a:lstStyle/>
        <a:p>
          <a:endParaRPr lang="en-US"/>
        </a:p>
      </dgm:t>
    </dgm:pt>
    <dgm:pt modelId="{C7F33DFC-F4BF-4AF9-8592-3FE62FC78544}" type="sibTrans" cxnId="{9512F22B-1786-477D-AA03-D3AF3476F117}">
      <dgm:prSet/>
      <dgm:spPr/>
      <dgm:t>
        <a:bodyPr/>
        <a:lstStyle/>
        <a:p>
          <a:endParaRPr lang="en-US"/>
        </a:p>
      </dgm:t>
    </dgm:pt>
    <dgm:pt modelId="{B164968B-1396-44FF-B752-ADD7E9226FA9}" type="pres">
      <dgm:prSet presAssocID="{A5D75620-3798-48FD-86F9-9685039800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A1521-A278-44DF-A099-F89D2E0623F7}" type="pres">
      <dgm:prSet presAssocID="{8A2506FE-8A01-4436-A016-B8333D42F5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0836-CC83-4481-8674-3212E770B674}" type="pres">
      <dgm:prSet presAssocID="{8A2506FE-8A01-4436-A016-B8333D42F5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E5BE7-BE02-4583-AF09-773EC853FAFE}" type="pres">
      <dgm:prSet presAssocID="{E49737BC-76C4-4E21-BF3F-9F63A341DD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E8ADC-CEB8-4F15-9F96-0830A96A9A14}" type="pres">
      <dgm:prSet presAssocID="{4240E214-812B-473B-9878-E51629CDF773}" presName="spacer" presStyleCnt="0"/>
      <dgm:spPr/>
    </dgm:pt>
    <dgm:pt modelId="{4B3A5DAF-2B43-410A-B896-72924FCB4D71}" type="pres">
      <dgm:prSet presAssocID="{3C1C8E26-83C6-4601-92DB-FC9D0A7496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B66B1-747C-49B8-ADDC-5750DAD36997}" type="pres">
      <dgm:prSet presAssocID="{CA9D24CE-0E06-4A57-B7AC-D335B3C0E440}" presName="spacer" presStyleCnt="0"/>
      <dgm:spPr/>
    </dgm:pt>
    <dgm:pt modelId="{88EC7E7B-10B5-4713-9580-ADB36EB0CDEF}" type="pres">
      <dgm:prSet presAssocID="{564A3858-7712-4DCF-A309-DB5E38C0E3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2F22B-1786-477D-AA03-D3AF3476F117}" srcId="{A5D75620-3798-48FD-86F9-968503980038}" destId="{564A3858-7712-4DCF-A309-DB5E38C0E3A9}" srcOrd="3" destOrd="0" parTransId="{6E832415-4C63-4BF1-B3FB-DB08DB2648A1}" sibTransId="{C7F33DFC-F4BF-4AF9-8592-3FE62FC78544}"/>
    <dgm:cxn modelId="{71D7BC25-1B23-425A-8E12-3715776CF77A}" srcId="{A5D75620-3798-48FD-86F9-968503980038}" destId="{3C1C8E26-83C6-4601-92DB-FC9D0A74965F}" srcOrd="2" destOrd="0" parTransId="{52AF0990-A467-4298-A7C7-32C9667A11B5}" sibTransId="{CA9D24CE-0E06-4A57-B7AC-D335B3C0E440}"/>
    <dgm:cxn modelId="{7BBAC22B-4904-4C38-88C2-90E3F7F2CDE1}" srcId="{8A2506FE-8A01-4436-A016-B8333D42F569}" destId="{69B5F474-996B-422F-A820-5D4BE0F8FBAD}" srcOrd="0" destOrd="0" parTransId="{43D751F1-6ED4-4A4E-ACCC-64C77E6ABAEB}" sibTransId="{465C4F2A-F3D4-409A-B011-9C9CB06C16F0}"/>
    <dgm:cxn modelId="{F1527069-6170-49EE-B80C-B85A34DFC5EC}" type="presOf" srcId="{A5D75620-3798-48FD-86F9-968503980038}" destId="{B164968B-1396-44FF-B752-ADD7E9226FA9}" srcOrd="0" destOrd="0" presId="urn:microsoft.com/office/officeart/2005/8/layout/vList2"/>
    <dgm:cxn modelId="{30EBBA34-AB51-42EF-AA19-1CC005F4526C}" type="presOf" srcId="{E49737BC-76C4-4E21-BF3F-9F63A341DDFB}" destId="{141E5BE7-BE02-4583-AF09-773EC853FAFE}" srcOrd="0" destOrd="0" presId="urn:microsoft.com/office/officeart/2005/8/layout/vList2"/>
    <dgm:cxn modelId="{BC92ED35-BFBA-4538-B547-0A836D14457B}" type="presOf" srcId="{3C1C8E26-83C6-4601-92DB-FC9D0A74965F}" destId="{4B3A5DAF-2B43-410A-B896-72924FCB4D71}" srcOrd="0" destOrd="0" presId="urn:microsoft.com/office/officeart/2005/8/layout/vList2"/>
    <dgm:cxn modelId="{34C4B968-7753-4886-82E8-F98104ADDF74}" type="presOf" srcId="{69B5F474-996B-422F-A820-5D4BE0F8FBAD}" destId="{40CE0836-CC83-4481-8674-3212E770B674}" srcOrd="0" destOrd="0" presId="urn:microsoft.com/office/officeart/2005/8/layout/vList2"/>
    <dgm:cxn modelId="{9E36755C-1AFE-4239-BF1E-7B7032E90973}" type="presOf" srcId="{8A2506FE-8A01-4436-A016-B8333D42F569}" destId="{426A1521-A278-44DF-A099-F89D2E0623F7}" srcOrd="0" destOrd="0" presId="urn:microsoft.com/office/officeart/2005/8/layout/vList2"/>
    <dgm:cxn modelId="{8188F5A9-03EF-414D-B84A-4154EF696D94}" srcId="{A5D75620-3798-48FD-86F9-968503980038}" destId="{8A2506FE-8A01-4436-A016-B8333D42F569}" srcOrd="0" destOrd="0" parTransId="{66B44AB3-F796-4DE7-B0DB-B4897D15B66A}" sibTransId="{AA459DFE-B835-4FB2-963C-521F319CB58D}"/>
    <dgm:cxn modelId="{5268390C-DBBA-47F5-ACB0-9B1FCC063863}" type="presOf" srcId="{564A3858-7712-4DCF-A309-DB5E38C0E3A9}" destId="{88EC7E7B-10B5-4713-9580-ADB36EB0CDEF}" srcOrd="0" destOrd="0" presId="urn:microsoft.com/office/officeart/2005/8/layout/vList2"/>
    <dgm:cxn modelId="{8E3C40D4-2B4E-44CC-8631-9B45C137E19F}" srcId="{A5D75620-3798-48FD-86F9-968503980038}" destId="{E49737BC-76C4-4E21-BF3F-9F63A341DDFB}" srcOrd="1" destOrd="0" parTransId="{27AB229A-85E6-4B37-A54E-D63121834A57}" sibTransId="{4240E214-812B-473B-9878-E51629CDF773}"/>
    <dgm:cxn modelId="{4B3A2C62-3BC3-4C69-A9CD-4952DC53267C}" type="presParOf" srcId="{B164968B-1396-44FF-B752-ADD7E9226FA9}" destId="{426A1521-A278-44DF-A099-F89D2E0623F7}" srcOrd="0" destOrd="0" presId="urn:microsoft.com/office/officeart/2005/8/layout/vList2"/>
    <dgm:cxn modelId="{015B342C-542B-4648-A552-2B61CD10F4BB}" type="presParOf" srcId="{B164968B-1396-44FF-B752-ADD7E9226FA9}" destId="{40CE0836-CC83-4481-8674-3212E770B674}" srcOrd="1" destOrd="0" presId="urn:microsoft.com/office/officeart/2005/8/layout/vList2"/>
    <dgm:cxn modelId="{EEE9F34A-776C-47C5-93D8-18B0E8911CD7}" type="presParOf" srcId="{B164968B-1396-44FF-B752-ADD7E9226FA9}" destId="{141E5BE7-BE02-4583-AF09-773EC853FAFE}" srcOrd="2" destOrd="0" presId="urn:microsoft.com/office/officeart/2005/8/layout/vList2"/>
    <dgm:cxn modelId="{488EDCA1-5B57-4EEC-A271-8A33AC26B2FE}" type="presParOf" srcId="{B164968B-1396-44FF-B752-ADD7E9226FA9}" destId="{B76E8ADC-CEB8-4F15-9F96-0830A96A9A14}" srcOrd="3" destOrd="0" presId="urn:microsoft.com/office/officeart/2005/8/layout/vList2"/>
    <dgm:cxn modelId="{E7820862-8690-4FB7-9DAA-7DD8EF7026F1}" type="presParOf" srcId="{B164968B-1396-44FF-B752-ADD7E9226FA9}" destId="{4B3A5DAF-2B43-410A-B896-72924FCB4D71}" srcOrd="4" destOrd="0" presId="urn:microsoft.com/office/officeart/2005/8/layout/vList2"/>
    <dgm:cxn modelId="{F408B157-053F-48E4-AE7A-D03AD796D931}" type="presParOf" srcId="{B164968B-1396-44FF-B752-ADD7E9226FA9}" destId="{445B66B1-747C-49B8-ADDC-5750DAD36997}" srcOrd="5" destOrd="0" presId="urn:microsoft.com/office/officeart/2005/8/layout/vList2"/>
    <dgm:cxn modelId="{820E4402-128F-4D80-A28D-E68BACAE51FF}" type="presParOf" srcId="{B164968B-1396-44FF-B752-ADD7E9226FA9}" destId="{88EC7E7B-10B5-4713-9580-ADB36EB0CD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DF49BE-3DD7-40AC-A947-E19C4EC27F8B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6575E3-F798-4C79-94CE-77DF165BA24D}">
      <dgm:prSet/>
      <dgm:spPr/>
      <dgm:t>
        <a:bodyPr/>
        <a:lstStyle/>
        <a:p>
          <a:pPr rtl="0"/>
          <a:r>
            <a:rPr lang="en-US" dirty="0" smtClean="0"/>
            <a:t>Program Director Guide to the Common Program Requirements is under development</a:t>
          </a:r>
          <a:endParaRPr lang="en-US" dirty="0"/>
        </a:p>
      </dgm:t>
    </dgm:pt>
    <dgm:pt modelId="{87FC9DCD-9ECF-4F9A-8CDD-8B8D8E4A2257}" type="parTrans" cxnId="{0A8C2781-E4FF-4618-BA8A-57357D8630AB}">
      <dgm:prSet/>
      <dgm:spPr/>
      <dgm:t>
        <a:bodyPr/>
        <a:lstStyle/>
        <a:p>
          <a:endParaRPr lang="en-US"/>
        </a:p>
      </dgm:t>
    </dgm:pt>
    <dgm:pt modelId="{B26A00BF-D52D-40E7-AEBE-F1A4E010BE9A}" type="sibTrans" cxnId="{0A8C2781-E4FF-4618-BA8A-57357D8630AB}">
      <dgm:prSet/>
      <dgm:spPr/>
      <dgm:t>
        <a:bodyPr/>
        <a:lstStyle/>
        <a:p>
          <a:endParaRPr lang="en-US"/>
        </a:p>
      </dgm:t>
    </dgm:pt>
    <dgm:pt modelId="{C0055E6A-459C-4B47-90CC-FB8B3C9184D3}" type="pres">
      <dgm:prSet presAssocID="{82DF49BE-3DD7-40AC-A947-E19C4EC27F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CE371-59F8-496F-ABEE-DFBE934421DD}" type="pres">
      <dgm:prSet presAssocID="{82DF49BE-3DD7-40AC-A947-E19C4EC27F8B}" presName="dummy" presStyleCnt="0"/>
      <dgm:spPr/>
    </dgm:pt>
    <dgm:pt modelId="{11CD6C2F-4E6B-472B-80BE-75392F5A7E63}" type="pres">
      <dgm:prSet presAssocID="{82DF49BE-3DD7-40AC-A947-E19C4EC27F8B}" presName="linH" presStyleCnt="0"/>
      <dgm:spPr/>
    </dgm:pt>
    <dgm:pt modelId="{058ED3F2-237B-4F46-9524-16BF96990D22}" type="pres">
      <dgm:prSet presAssocID="{82DF49BE-3DD7-40AC-A947-E19C4EC27F8B}" presName="padding1" presStyleCnt="0"/>
      <dgm:spPr/>
    </dgm:pt>
    <dgm:pt modelId="{B2D71E5E-B703-4888-913D-D3CAA2E726CB}" type="pres">
      <dgm:prSet presAssocID="{0E6575E3-F798-4C79-94CE-77DF165BA24D}" presName="linV" presStyleCnt="0"/>
      <dgm:spPr/>
    </dgm:pt>
    <dgm:pt modelId="{821E6664-D36C-46AD-9F20-0F0C029D1627}" type="pres">
      <dgm:prSet presAssocID="{0E6575E3-F798-4C79-94CE-77DF165BA24D}" presName="spVertical1" presStyleCnt="0"/>
      <dgm:spPr/>
    </dgm:pt>
    <dgm:pt modelId="{1334361B-06CE-424F-A0EE-51872ED8D405}" type="pres">
      <dgm:prSet presAssocID="{0E6575E3-F798-4C79-94CE-77DF165BA24D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A389F-6F61-448F-BC85-EF1FF54B7F52}" type="pres">
      <dgm:prSet presAssocID="{0E6575E3-F798-4C79-94CE-77DF165BA24D}" presName="spVertical2" presStyleCnt="0"/>
      <dgm:spPr/>
    </dgm:pt>
    <dgm:pt modelId="{DF395424-9136-48F9-865F-BBC5B888111D}" type="pres">
      <dgm:prSet presAssocID="{0E6575E3-F798-4C79-94CE-77DF165BA24D}" presName="spVertical3" presStyleCnt="0"/>
      <dgm:spPr/>
    </dgm:pt>
    <dgm:pt modelId="{46654EEF-C582-4E9E-ADF2-06A4746DE9E5}" type="pres">
      <dgm:prSet presAssocID="{82DF49BE-3DD7-40AC-A947-E19C4EC27F8B}" presName="padding2" presStyleCnt="0"/>
      <dgm:spPr/>
    </dgm:pt>
    <dgm:pt modelId="{5174E390-9599-411D-939A-3CDCB06EEB38}" type="pres">
      <dgm:prSet presAssocID="{82DF49BE-3DD7-40AC-A947-E19C4EC27F8B}" presName="negArrow" presStyleCnt="0"/>
      <dgm:spPr/>
    </dgm:pt>
    <dgm:pt modelId="{CEEAED3A-33A0-4BE9-8026-AB800D18EFF6}" type="pres">
      <dgm:prSet presAssocID="{82DF49BE-3DD7-40AC-A947-E19C4EC27F8B}" presName="backgroundArrow" presStyleLbl="node1" presStyleIdx="0" presStyleCnt="1"/>
      <dgm:spPr/>
    </dgm:pt>
  </dgm:ptLst>
  <dgm:cxnLst>
    <dgm:cxn modelId="{0A8C2781-E4FF-4618-BA8A-57357D8630AB}" srcId="{82DF49BE-3DD7-40AC-A947-E19C4EC27F8B}" destId="{0E6575E3-F798-4C79-94CE-77DF165BA24D}" srcOrd="0" destOrd="0" parTransId="{87FC9DCD-9ECF-4F9A-8CDD-8B8D8E4A2257}" sibTransId="{B26A00BF-D52D-40E7-AEBE-F1A4E010BE9A}"/>
    <dgm:cxn modelId="{1626E2EA-4F09-4B5C-B4AE-64AA07CE52D9}" type="presOf" srcId="{82DF49BE-3DD7-40AC-A947-E19C4EC27F8B}" destId="{C0055E6A-459C-4B47-90CC-FB8B3C9184D3}" srcOrd="0" destOrd="0" presId="urn:microsoft.com/office/officeart/2005/8/layout/hProcess3"/>
    <dgm:cxn modelId="{05463E04-F7E6-4E15-AC8A-295900D10FCE}" type="presOf" srcId="{0E6575E3-F798-4C79-94CE-77DF165BA24D}" destId="{1334361B-06CE-424F-A0EE-51872ED8D405}" srcOrd="0" destOrd="0" presId="urn:microsoft.com/office/officeart/2005/8/layout/hProcess3"/>
    <dgm:cxn modelId="{C58DB794-6420-4C4A-8A32-688E4895EE0E}" type="presParOf" srcId="{C0055E6A-459C-4B47-90CC-FB8B3C9184D3}" destId="{D66CE371-59F8-496F-ABEE-DFBE934421DD}" srcOrd="0" destOrd="0" presId="urn:microsoft.com/office/officeart/2005/8/layout/hProcess3"/>
    <dgm:cxn modelId="{586D5183-02E2-44F1-975D-6342C9459E2A}" type="presParOf" srcId="{C0055E6A-459C-4B47-90CC-FB8B3C9184D3}" destId="{11CD6C2F-4E6B-472B-80BE-75392F5A7E63}" srcOrd="1" destOrd="0" presId="urn:microsoft.com/office/officeart/2005/8/layout/hProcess3"/>
    <dgm:cxn modelId="{0404DB83-46AE-4448-996A-11B393D60B91}" type="presParOf" srcId="{11CD6C2F-4E6B-472B-80BE-75392F5A7E63}" destId="{058ED3F2-237B-4F46-9524-16BF96990D22}" srcOrd="0" destOrd="0" presId="urn:microsoft.com/office/officeart/2005/8/layout/hProcess3"/>
    <dgm:cxn modelId="{0C7186B1-FFB5-4D52-B166-DCC641F754B9}" type="presParOf" srcId="{11CD6C2F-4E6B-472B-80BE-75392F5A7E63}" destId="{B2D71E5E-B703-4888-913D-D3CAA2E726CB}" srcOrd="1" destOrd="0" presId="urn:microsoft.com/office/officeart/2005/8/layout/hProcess3"/>
    <dgm:cxn modelId="{A7254163-A6CF-4DBB-A3F4-658F0D81E09D}" type="presParOf" srcId="{B2D71E5E-B703-4888-913D-D3CAA2E726CB}" destId="{821E6664-D36C-46AD-9F20-0F0C029D1627}" srcOrd="0" destOrd="0" presId="urn:microsoft.com/office/officeart/2005/8/layout/hProcess3"/>
    <dgm:cxn modelId="{FFA6C4F4-8C10-4FE8-BFA4-129D45251343}" type="presParOf" srcId="{B2D71E5E-B703-4888-913D-D3CAA2E726CB}" destId="{1334361B-06CE-424F-A0EE-51872ED8D405}" srcOrd="1" destOrd="0" presId="urn:microsoft.com/office/officeart/2005/8/layout/hProcess3"/>
    <dgm:cxn modelId="{96BB59FB-B45D-43E9-BBF2-2B17CDE02A2E}" type="presParOf" srcId="{B2D71E5E-B703-4888-913D-D3CAA2E726CB}" destId="{AEAA389F-6F61-448F-BC85-EF1FF54B7F52}" srcOrd="2" destOrd="0" presId="urn:microsoft.com/office/officeart/2005/8/layout/hProcess3"/>
    <dgm:cxn modelId="{28DB903A-BFE1-48B4-BE5C-77BD8596E3FE}" type="presParOf" srcId="{B2D71E5E-B703-4888-913D-D3CAA2E726CB}" destId="{DF395424-9136-48F9-865F-BBC5B888111D}" srcOrd="3" destOrd="0" presId="urn:microsoft.com/office/officeart/2005/8/layout/hProcess3"/>
    <dgm:cxn modelId="{81E5159E-D5CC-4628-A4F5-125970D84BF4}" type="presParOf" srcId="{11CD6C2F-4E6B-472B-80BE-75392F5A7E63}" destId="{46654EEF-C582-4E9E-ADF2-06A4746DE9E5}" srcOrd="2" destOrd="0" presId="urn:microsoft.com/office/officeart/2005/8/layout/hProcess3"/>
    <dgm:cxn modelId="{BB347F4F-CA6E-432F-976B-289FC00F9659}" type="presParOf" srcId="{11CD6C2F-4E6B-472B-80BE-75392F5A7E63}" destId="{5174E390-9599-411D-939A-3CDCB06EEB38}" srcOrd="3" destOrd="0" presId="urn:microsoft.com/office/officeart/2005/8/layout/hProcess3"/>
    <dgm:cxn modelId="{933EFDA7-44D9-485B-B6EB-9C6EBA2A98E6}" type="presParOf" srcId="{11CD6C2F-4E6B-472B-80BE-75392F5A7E63}" destId="{CEEAED3A-33A0-4BE9-8026-AB800D18EFF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72CBD7-EA6F-45D7-939D-18CBD29F8D6C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AAA8748-8392-42C5-B389-5E348331DC11}">
      <dgm:prSet/>
      <dgm:spPr/>
      <dgm:t>
        <a:bodyPr/>
        <a:lstStyle/>
        <a:p>
          <a:pPr rtl="0"/>
          <a:r>
            <a:rPr lang="en-US" b="1" dirty="0" smtClean="0"/>
            <a:t>Increase in overall total and major category total case minimums</a:t>
          </a:r>
          <a:endParaRPr lang="en-US" dirty="0"/>
        </a:p>
      </dgm:t>
    </dgm:pt>
    <dgm:pt modelId="{DEA6064F-B16E-4B75-87FB-56A11142D3EE}" type="parTrans" cxnId="{A198C77A-E4B2-463B-B4E6-02DF3BCEF160}">
      <dgm:prSet/>
      <dgm:spPr/>
      <dgm:t>
        <a:bodyPr/>
        <a:lstStyle/>
        <a:p>
          <a:endParaRPr lang="en-US"/>
        </a:p>
      </dgm:t>
    </dgm:pt>
    <dgm:pt modelId="{2C74AF07-35FF-4BEB-80BB-36A41770F92D}" type="sibTrans" cxnId="{A198C77A-E4B2-463B-B4E6-02DF3BCEF160}">
      <dgm:prSet/>
      <dgm:spPr/>
      <dgm:t>
        <a:bodyPr/>
        <a:lstStyle/>
        <a:p>
          <a:endParaRPr lang="en-US"/>
        </a:p>
      </dgm:t>
    </dgm:pt>
    <dgm:pt modelId="{9EF70D29-A11D-4957-B4A7-9DBA89728C49}">
      <dgm:prSet/>
      <dgm:spPr/>
      <dgm:t>
        <a:bodyPr/>
        <a:lstStyle/>
        <a:p>
          <a:pPr rtl="0"/>
          <a:r>
            <a:rPr lang="en-US" b="1" smtClean="0"/>
            <a:t>Revised minimums for Senior + Lead</a:t>
          </a:r>
          <a:endParaRPr lang="en-US"/>
        </a:p>
      </dgm:t>
    </dgm:pt>
    <dgm:pt modelId="{260C7492-63D3-4129-8D0F-C506E0B2B458}" type="parTrans" cxnId="{A50F3689-AF0F-4961-B7CE-743078EB7D26}">
      <dgm:prSet/>
      <dgm:spPr/>
      <dgm:t>
        <a:bodyPr/>
        <a:lstStyle/>
        <a:p>
          <a:endParaRPr lang="en-US"/>
        </a:p>
      </dgm:t>
    </dgm:pt>
    <dgm:pt modelId="{87DCFF20-03BB-4C0F-91AC-0F90C310CA80}" type="sibTrans" cxnId="{A50F3689-AF0F-4961-B7CE-743078EB7D26}">
      <dgm:prSet/>
      <dgm:spPr/>
      <dgm:t>
        <a:bodyPr/>
        <a:lstStyle/>
        <a:p>
          <a:endParaRPr lang="en-US"/>
        </a:p>
      </dgm:t>
    </dgm:pt>
    <dgm:pt modelId="{256BD1C5-7D94-4E6B-941B-6F9B3A086236}">
      <dgm:prSet/>
      <dgm:spPr/>
      <dgm:t>
        <a:bodyPr/>
        <a:lstStyle/>
        <a:p>
          <a:pPr rtl="0"/>
          <a:r>
            <a:rPr lang="en-US" b="1" dirty="0" smtClean="0"/>
            <a:t>New minimums for Lead only</a:t>
          </a:r>
          <a:endParaRPr lang="en-US" dirty="0"/>
        </a:p>
      </dgm:t>
    </dgm:pt>
    <dgm:pt modelId="{820A2390-D0F6-4321-94D1-6173F2AF7048}" type="parTrans" cxnId="{CF493AB1-2107-44EA-A97C-20353051B027}">
      <dgm:prSet/>
      <dgm:spPr/>
      <dgm:t>
        <a:bodyPr/>
        <a:lstStyle/>
        <a:p>
          <a:endParaRPr lang="en-US"/>
        </a:p>
      </dgm:t>
    </dgm:pt>
    <dgm:pt modelId="{3AC4ACE1-2ADC-45A5-839F-26A6A7F0ED89}" type="sibTrans" cxnId="{CF493AB1-2107-44EA-A97C-20353051B027}">
      <dgm:prSet/>
      <dgm:spPr/>
      <dgm:t>
        <a:bodyPr/>
        <a:lstStyle/>
        <a:p>
          <a:endParaRPr lang="en-US"/>
        </a:p>
      </dgm:t>
    </dgm:pt>
    <dgm:pt modelId="{F2DCFCD3-CA08-4951-BDCD-6B3AAAFB0F36}">
      <dgm:prSet/>
      <dgm:spPr/>
      <dgm:t>
        <a:bodyPr/>
        <a:lstStyle/>
        <a:p>
          <a:pPr rtl="0"/>
          <a:r>
            <a:rPr lang="en-US" b="1" smtClean="0"/>
            <a:t>New requirement for microdissection </a:t>
          </a:r>
          <a:endParaRPr lang="en-US"/>
        </a:p>
      </dgm:t>
    </dgm:pt>
    <dgm:pt modelId="{7312EA06-80EB-445F-A78A-072671C5918E}" type="parTrans" cxnId="{FA266405-860B-466E-870D-063433AC4F1C}">
      <dgm:prSet/>
      <dgm:spPr/>
      <dgm:t>
        <a:bodyPr/>
        <a:lstStyle/>
        <a:p>
          <a:endParaRPr lang="en-US"/>
        </a:p>
      </dgm:t>
    </dgm:pt>
    <dgm:pt modelId="{E0B3D011-AAAD-4334-B22E-8B4C29DE708A}" type="sibTrans" cxnId="{FA266405-860B-466E-870D-063433AC4F1C}">
      <dgm:prSet/>
      <dgm:spPr/>
      <dgm:t>
        <a:bodyPr/>
        <a:lstStyle/>
        <a:p>
          <a:endParaRPr lang="en-US"/>
        </a:p>
      </dgm:t>
    </dgm:pt>
    <dgm:pt modelId="{1CBB55E0-E243-441F-9672-E4CF5C6F2BD0}">
      <dgm:prSet/>
      <dgm:spPr/>
      <dgm:t>
        <a:bodyPr/>
        <a:lstStyle/>
        <a:p>
          <a:pPr rtl="0"/>
          <a:r>
            <a:rPr lang="en-US" b="1" smtClean="0"/>
            <a:t>Only one lead and one senior per case</a:t>
          </a:r>
          <a:endParaRPr lang="en-US"/>
        </a:p>
      </dgm:t>
    </dgm:pt>
    <dgm:pt modelId="{1716BA7A-3AAE-4076-BC5C-4D24B6549D3B}" type="parTrans" cxnId="{DF07E447-0785-4EAF-927F-E313D2EB5378}">
      <dgm:prSet/>
      <dgm:spPr/>
      <dgm:t>
        <a:bodyPr/>
        <a:lstStyle/>
        <a:p>
          <a:endParaRPr lang="en-US"/>
        </a:p>
      </dgm:t>
    </dgm:pt>
    <dgm:pt modelId="{C72F8BE5-A27A-49E3-B5A2-B1C369668F74}" type="sibTrans" cxnId="{DF07E447-0785-4EAF-927F-E313D2EB5378}">
      <dgm:prSet/>
      <dgm:spPr/>
      <dgm:t>
        <a:bodyPr/>
        <a:lstStyle/>
        <a:p>
          <a:endParaRPr lang="en-US"/>
        </a:p>
      </dgm:t>
    </dgm:pt>
    <dgm:pt modelId="{A806EE00-A1BB-4AE9-AD78-739F37978A11}">
      <dgm:prSet/>
      <dgm:spPr/>
      <dgm:t>
        <a:bodyPr/>
        <a:lstStyle/>
        <a:p>
          <a:pPr rtl="0"/>
          <a:r>
            <a:rPr lang="en-US" b="1" smtClean="0"/>
            <a:t>No limit to assistant role per case</a:t>
          </a:r>
          <a:endParaRPr lang="en-US"/>
        </a:p>
      </dgm:t>
    </dgm:pt>
    <dgm:pt modelId="{BA55EBEA-6F55-4087-80F5-25AD3AE1222B}" type="parTrans" cxnId="{15E62E87-514B-4BEF-949B-A59073B910FC}">
      <dgm:prSet/>
      <dgm:spPr/>
      <dgm:t>
        <a:bodyPr/>
        <a:lstStyle/>
        <a:p>
          <a:endParaRPr lang="en-US"/>
        </a:p>
      </dgm:t>
    </dgm:pt>
    <dgm:pt modelId="{77080008-B806-4058-8EEE-2F071F7A0848}" type="sibTrans" cxnId="{15E62E87-514B-4BEF-949B-A59073B910FC}">
      <dgm:prSet/>
      <dgm:spPr/>
      <dgm:t>
        <a:bodyPr/>
        <a:lstStyle/>
        <a:p>
          <a:endParaRPr lang="en-US"/>
        </a:p>
      </dgm:t>
    </dgm:pt>
    <dgm:pt modelId="{0CDBBA8F-17ED-44C1-A880-0749E0E39DD5}">
      <dgm:prSet/>
      <dgm:spPr/>
      <dgm:t>
        <a:bodyPr/>
        <a:lstStyle/>
        <a:p>
          <a:pPr rtl="0"/>
          <a:r>
            <a:rPr lang="en-US" b="1" smtClean="0"/>
            <a:t>Must report case ID</a:t>
          </a:r>
          <a:r>
            <a:rPr lang="en-US" smtClean="0"/>
            <a:t/>
          </a:r>
          <a:br>
            <a:rPr lang="en-US" smtClean="0"/>
          </a:br>
          <a:endParaRPr lang="en-US"/>
        </a:p>
      </dgm:t>
    </dgm:pt>
    <dgm:pt modelId="{818B0838-05C9-42ED-AF79-DAF716CD56E0}" type="parTrans" cxnId="{E0121C24-D12B-4BBC-96E2-480061ED9B95}">
      <dgm:prSet/>
      <dgm:spPr/>
      <dgm:t>
        <a:bodyPr/>
        <a:lstStyle/>
        <a:p>
          <a:endParaRPr lang="en-US"/>
        </a:p>
      </dgm:t>
    </dgm:pt>
    <dgm:pt modelId="{ED9B8B58-F9E6-4765-9EB1-A0B53A3DA23D}" type="sibTrans" cxnId="{E0121C24-D12B-4BBC-96E2-480061ED9B95}">
      <dgm:prSet/>
      <dgm:spPr/>
      <dgm:t>
        <a:bodyPr/>
        <a:lstStyle/>
        <a:p>
          <a:endParaRPr lang="en-US"/>
        </a:p>
      </dgm:t>
    </dgm:pt>
    <dgm:pt modelId="{F5DBDCCB-1007-4205-A839-798AF3375FDE}" type="pres">
      <dgm:prSet presAssocID="{2872CBD7-EA6F-45D7-939D-18CBD29F8D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8EE8E-B0DF-486D-B13F-A60DC744BF70}" type="pres">
      <dgm:prSet presAssocID="{7AAA8748-8392-42C5-B389-5E348331DC11}" presName="composite" presStyleCnt="0"/>
      <dgm:spPr/>
    </dgm:pt>
    <dgm:pt modelId="{A8964BAB-24F8-4044-B325-D2ED90E31A3D}" type="pres">
      <dgm:prSet presAssocID="{7AAA8748-8392-42C5-B389-5E348331DC1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814F-7777-4C3D-A19C-D42833A3B44A}" type="pres">
      <dgm:prSet presAssocID="{7AAA8748-8392-42C5-B389-5E348331DC11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3E16D73-D360-4EDE-B57C-80332EE89F2A}" type="pres">
      <dgm:prSet presAssocID="{2C74AF07-35FF-4BEB-80BB-36A41770F92D}" presName="sibTrans" presStyleCnt="0"/>
      <dgm:spPr/>
    </dgm:pt>
    <dgm:pt modelId="{E3A0F722-C808-4932-976A-8BAEF936FF3C}" type="pres">
      <dgm:prSet presAssocID="{9EF70D29-A11D-4957-B4A7-9DBA89728C49}" presName="composite" presStyleCnt="0"/>
      <dgm:spPr/>
    </dgm:pt>
    <dgm:pt modelId="{0EFCA8F0-9BFB-4DE8-96A9-367FB30C9CBD}" type="pres">
      <dgm:prSet presAssocID="{9EF70D29-A11D-4957-B4A7-9DBA89728C49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CA226-CADE-47A3-AC9D-BC4EF8EB26E5}" type="pres">
      <dgm:prSet presAssocID="{9EF70D29-A11D-4957-B4A7-9DBA89728C49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D88BEC5-9194-4E76-864D-50D579B0FA07}" type="pres">
      <dgm:prSet presAssocID="{87DCFF20-03BB-4C0F-91AC-0F90C310CA80}" presName="sibTrans" presStyleCnt="0"/>
      <dgm:spPr/>
    </dgm:pt>
    <dgm:pt modelId="{45D729BE-4A2E-46D7-8D06-4222AA626188}" type="pres">
      <dgm:prSet presAssocID="{256BD1C5-7D94-4E6B-941B-6F9B3A086236}" presName="composite" presStyleCnt="0"/>
      <dgm:spPr/>
    </dgm:pt>
    <dgm:pt modelId="{705CD1CC-5A96-43D9-A6CB-DCAA655E47FF}" type="pres">
      <dgm:prSet presAssocID="{256BD1C5-7D94-4E6B-941B-6F9B3A08623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5D33-A34D-4CB4-BCCF-4BC1494500D2}" type="pres">
      <dgm:prSet presAssocID="{256BD1C5-7D94-4E6B-941B-6F9B3A086236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A0CCE4F-0A35-4281-9B6C-5CE475D0997F}" type="pres">
      <dgm:prSet presAssocID="{3AC4ACE1-2ADC-45A5-839F-26A6A7F0ED89}" presName="sibTrans" presStyleCnt="0"/>
      <dgm:spPr/>
    </dgm:pt>
    <dgm:pt modelId="{5381D05A-048E-45CE-BE4C-7EDF643B6956}" type="pres">
      <dgm:prSet presAssocID="{F2DCFCD3-CA08-4951-BDCD-6B3AAAFB0F36}" presName="composite" presStyleCnt="0"/>
      <dgm:spPr/>
    </dgm:pt>
    <dgm:pt modelId="{B46358D5-2F41-4C23-A4B4-AE8EE22BBFA4}" type="pres">
      <dgm:prSet presAssocID="{F2DCFCD3-CA08-4951-BDCD-6B3AAAFB0F3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15344-C672-4B5D-AA06-9D014035D148}" type="pres">
      <dgm:prSet presAssocID="{F2DCFCD3-CA08-4951-BDCD-6B3AAAFB0F36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en-US"/>
        </a:p>
      </dgm:t>
    </dgm:pt>
    <dgm:pt modelId="{EA0758E4-8EE6-44CC-8685-DC90721E4C3D}" type="pres">
      <dgm:prSet presAssocID="{E0B3D011-AAAD-4334-B22E-8B4C29DE708A}" presName="sibTrans" presStyleCnt="0"/>
      <dgm:spPr/>
    </dgm:pt>
    <dgm:pt modelId="{504334FF-11A2-40B3-A4F0-1E90B1A6D68B}" type="pres">
      <dgm:prSet presAssocID="{1CBB55E0-E243-441F-9672-E4CF5C6F2BD0}" presName="composite" presStyleCnt="0"/>
      <dgm:spPr/>
    </dgm:pt>
    <dgm:pt modelId="{9FF2ED55-3145-489B-8B1A-B5790B3B4F56}" type="pres">
      <dgm:prSet presAssocID="{1CBB55E0-E243-441F-9672-E4CF5C6F2BD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AE58-6CB0-40D7-A5F2-1C1A346A41A9}" type="pres">
      <dgm:prSet presAssocID="{1CBB55E0-E243-441F-9672-E4CF5C6F2BD0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0A1F8A7F-50BC-4BC8-A5D1-EEBFAF911C26}" type="pres">
      <dgm:prSet presAssocID="{C72F8BE5-A27A-49E3-B5A2-B1C369668F74}" presName="sibTrans" presStyleCnt="0"/>
      <dgm:spPr/>
    </dgm:pt>
    <dgm:pt modelId="{BB916C6F-70D3-4649-B381-F8565E7B170F}" type="pres">
      <dgm:prSet presAssocID="{0CDBBA8F-17ED-44C1-A880-0749E0E39DD5}" presName="composite" presStyleCnt="0"/>
      <dgm:spPr/>
    </dgm:pt>
    <dgm:pt modelId="{B4D6EAE5-847D-418E-B5DF-1F160ED8BA15}" type="pres">
      <dgm:prSet presAssocID="{0CDBBA8F-17ED-44C1-A880-0749E0E39DD5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F0BA1-60F8-447B-8BFD-75D9BF1A1EE2}" type="pres">
      <dgm:prSet presAssocID="{0CDBBA8F-17ED-44C1-A880-0749E0E39DD5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50F3689-AF0F-4961-B7CE-743078EB7D26}" srcId="{2872CBD7-EA6F-45D7-939D-18CBD29F8D6C}" destId="{9EF70D29-A11D-4957-B4A7-9DBA89728C49}" srcOrd="1" destOrd="0" parTransId="{260C7492-63D3-4129-8D0F-C506E0B2B458}" sibTransId="{87DCFF20-03BB-4C0F-91AC-0F90C310CA80}"/>
    <dgm:cxn modelId="{5B6B08A7-A3F3-4FCB-BF43-CB1E3518C77A}" type="presOf" srcId="{A806EE00-A1BB-4AE9-AD78-739F37978A11}" destId="{9FF2ED55-3145-489B-8B1A-B5790B3B4F56}" srcOrd="0" destOrd="1" presId="urn:microsoft.com/office/officeart/2008/layout/PictureStrips"/>
    <dgm:cxn modelId="{719215CD-04DE-4271-A0F6-E7037E0C4E83}" type="presOf" srcId="{1CBB55E0-E243-441F-9672-E4CF5C6F2BD0}" destId="{9FF2ED55-3145-489B-8B1A-B5790B3B4F56}" srcOrd="0" destOrd="0" presId="urn:microsoft.com/office/officeart/2008/layout/PictureStrips"/>
    <dgm:cxn modelId="{1B8B6785-7034-46B5-B6B5-DAADD9302BF5}" type="presOf" srcId="{F2DCFCD3-CA08-4951-BDCD-6B3AAAFB0F36}" destId="{B46358D5-2F41-4C23-A4B4-AE8EE22BBFA4}" srcOrd="0" destOrd="0" presId="urn:microsoft.com/office/officeart/2008/layout/PictureStrips"/>
    <dgm:cxn modelId="{A198C77A-E4B2-463B-B4E6-02DF3BCEF160}" srcId="{2872CBD7-EA6F-45D7-939D-18CBD29F8D6C}" destId="{7AAA8748-8392-42C5-B389-5E348331DC11}" srcOrd="0" destOrd="0" parTransId="{DEA6064F-B16E-4B75-87FB-56A11142D3EE}" sibTransId="{2C74AF07-35FF-4BEB-80BB-36A41770F92D}"/>
    <dgm:cxn modelId="{E0121C24-D12B-4BBC-96E2-480061ED9B95}" srcId="{2872CBD7-EA6F-45D7-939D-18CBD29F8D6C}" destId="{0CDBBA8F-17ED-44C1-A880-0749E0E39DD5}" srcOrd="5" destOrd="0" parTransId="{818B0838-05C9-42ED-AF79-DAF716CD56E0}" sibTransId="{ED9B8B58-F9E6-4765-9EB1-A0B53A3DA23D}"/>
    <dgm:cxn modelId="{6A5E7C30-6C50-4C02-ABAA-3833C79B09A5}" type="presOf" srcId="{256BD1C5-7D94-4E6B-941B-6F9B3A086236}" destId="{705CD1CC-5A96-43D9-A6CB-DCAA655E47FF}" srcOrd="0" destOrd="0" presId="urn:microsoft.com/office/officeart/2008/layout/PictureStrips"/>
    <dgm:cxn modelId="{E09787E8-37FB-4ADF-8E56-7CD4B69324BB}" type="presOf" srcId="{0CDBBA8F-17ED-44C1-A880-0749E0E39DD5}" destId="{B4D6EAE5-847D-418E-B5DF-1F160ED8BA15}" srcOrd="0" destOrd="0" presId="urn:microsoft.com/office/officeart/2008/layout/PictureStrips"/>
    <dgm:cxn modelId="{FED2BD72-32BB-47DC-857B-E3D8E9C7430A}" type="presOf" srcId="{2872CBD7-EA6F-45D7-939D-18CBD29F8D6C}" destId="{F5DBDCCB-1007-4205-A839-798AF3375FDE}" srcOrd="0" destOrd="0" presId="urn:microsoft.com/office/officeart/2008/layout/PictureStrips"/>
    <dgm:cxn modelId="{74EDFC04-F800-4364-85BD-1B8E37EB2545}" type="presOf" srcId="{7AAA8748-8392-42C5-B389-5E348331DC11}" destId="{A8964BAB-24F8-4044-B325-D2ED90E31A3D}" srcOrd="0" destOrd="0" presId="urn:microsoft.com/office/officeart/2008/layout/PictureStrips"/>
    <dgm:cxn modelId="{FA266405-860B-466E-870D-063433AC4F1C}" srcId="{2872CBD7-EA6F-45D7-939D-18CBD29F8D6C}" destId="{F2DCFCD3-CA08-4951-BDCD-6B3AAAFB0F36}" srcOrd="3" destOrd="0" parTransId="{7312EA06-80EB-445F-A78A-072671C5918E}" sibTransId="{E0B3D011-AAAD-4334-B22E-8B4C29DE708A}"/>
    <dgm:cxn modelId="{DF07E447-0785-4EAF-927F-E313D2EB5378}" srcId="{2872CBD7-EA6F-45D7-939D-18CBD29F8D6C}" destId="{1CBB55E0-E243-441F-9672-E4CF5C6F2BD0}" srcOrd="4" destOrd="0" parTransId="{1716BA7A-3AAE-4076-BC5C-4D24B6549D3B}" sibTransId="{C72F8BE5-A27A-49E3-B5A2-B1C369668F74}"/>
    <dgm:cxn modelId="{15E62E87-514B-4BEF-949B-A59073B910FC}" srcId="{1CBB55E0-E243-441F-9672-E4CF5C6F2BD0}" destId="{A806EE00-A1BB-4AE9-AD78-739F37978A11}" srcOrd="0" destOrd="0" parTransId="{BA55EBEA-6F55-4087-80F5-25AD3AE1222B}" sibTransId="{77080008-B806-4058-8EEE-2F071F7A0848}"/>
    <dgm:cxn modelId="{CF493AB1-2107-44EA-A97C-20353051B027}" srcId="{2872CBD7-EA6F-45D7-939D-18CBD29F8D6C}" destId="{256BD1C5-7D94-4E6B-941B-6F9B3A086236}" srcOrd="2" destOrd="0" parTransId="{820A2390-D0F6-4321-94D1-6173F2AF7048}" sibTransId="{3AC4ACE1-2ADC-45A5-839F-26A6A7F0ED89}"/>
    <dgm:cxn modelId="{AC9B638A-1B16-439B-B048-21C6B72BD89B}" type="presOf" srcId="{9EF70D29-A11D-4957-B4A7-9DBA89728C49}" destId="{0EFCA8F0-9BFB-4DE8-96A9-367FB30C9CBD}" srcOrd="0" destOrd="0" presId="urn:microsoft.com/office/officeart/2008/layout/PictureStrips"/>
    <dgm:cxn modelId="{C1A3EE1D-8961-41FB-8B28-EC413305E6DE}" type="presParOf" srcId="{F5DBDCCB-1007-4205-A839-798AF3375FDE}" destId="{4578EE8E-B0DF-486D-B13F-A60DC744BF70}" srcOrd="0" destOrd="0" presId="urn:microsoft.com/office/officeart/2008/layout/PictureStrips"/>
    <dgm:cxn modelId="{B66FB1DB-44FE-4C96-A015-2AA18B763B4D}" type="presParOf" srcId="{4578EE8E-B0DF-486D-B13F-A60DC744BF70}" destId="{A8964BAB-24F8-4044-B325-D2ED90E31A3D}" srcOrd="0" destOrd="0" presId="urn:microsoft.com/office/officeart/2008/layout/PictureStrips"/>
    <dgm:cxn modelId="{8DF6926F-0629-40D8-BD5B-0DE0D71A7F19}" type="presParOf" srcId="{4578EE8E-B0DF-486D-B13F-A60DC744BF70}" destId="{13E1814F-7777-4C3D-A19C-D42833A3B44A}" srcOrd="1" destOrd="0" presId="urn:microsoft.com/office/officeart/2008/layout/PictureStrips"/>
    <dgm:cxn modelId="{875F762F-F879-44B3-ACBB-22C4B24728C6}" type="presParOf" srcId="{F5DBDCCB-1007-4205-A839-798AF3375FDE}" destId="{43E16D73-D360-4EDE-B57C-80332EE89F2A}" srcOrd="1" destOrd="0" presId="urn:microsoft.com/office/officeart/2008/layout/PictureStrips"/>
    <dgm:cxn modelId="{C2C7DE21-72AD-47E0-8ACF-4CC0A90335AA}" type="presParOf" srcId="{F5DBDCCB-1007-4205-A839-798AF3375FDE}" destId="{E3A0F722-C808-4932-976A-8BAEF936FF3C}" srcOrd="2" destOrd="0" presId="urn:microsoft.com/office/officeart/2008/layout/PictureStrips"/>
    <dgm:cxn modelId="{1E9A0784-BA0A-4DFD-AF3D-9F53EE8ECAA0}" type="presParOf" srcId="{E3A0F722-C808-4932-976A-8BAEF936FF3C}" destId="{0EFCA8F0-9BFB-4DE8-96A9-367FB30C9CBD}" srcOrd="0" destOrd="0" presId="urn:microsoft.com/office/officeart/2008/layout/PictureStrips"/>
    <dgm:cxn modelId="{D573D71B-002B-4CC4-AE38-0442ACD5D669}" type="presParOf" srcId="{E3A0F722-C808-4932-976A-8BAEF936FF3C}" destId="{483CA226-CADE-47A3-AC9D-BC4EF8EB26E5}" srcOrd="1" destOrd="0" presId="urn:microsoft.com/office/officeart/2008/layout/PictureStrips"/>
    <dgm:cxn modelId="{865D2FDD-0A6D-4D37-B752-95E4081A04D8}" type="presParOf" srcId="{F5DBDCCB-1007-4205-A839-798AF3375FDE}" destId="{CD88BEC5-9194-4E76-864D-50D579B0FA07}" srcOrd="3" destOrd="0" presId="urn:microsoft.com/office/officeart/2008/layout/PictureStrips"/>
    <dgm:cxn modelId="{3DDCC672-F8A3-430A-AEC6-CACAC7CE95B9}" type="presParOf" srcId="{F5DBDCCB-1007-4205-A839-798AF3375FDE}" destId="{45D729BE-4A2E-46D7-8D06-4222AA626188}" srcOrd="4" destOrd="0" presId="urn:microsoft.com/office/officeart/2008/layout/PictureStrips"/>
    <dgm:cxn modelId="{3FB68007-AD9F-42B6-BCBE-1A5EB838FEC1}" type="presParOf" srcId="{45D729BE-4A2E-46D7-8D06-4222AA626188}" destId="{705CD1CC-5A96-43D9-A6CB-DCAA655E47FF}" srcOrd="0" destOrd="0" presId="urn:microsoft.com/office/officeart/2008/layout/PictureStrips"/>
    <dgm:cxn modelId="{8A5DD7B8-8166-4E79-9910-BA5F467EDA06}" type="presParOf" srcId="{45D729BE-4A2E-46D7-8D06-4222AA626188}" destId="{4F665D33-A34D-4CB4-BCCF-4BC1494500D2}" srcOrd="1" destOrd="0" presId="urn:microsoft.com/office/officeart/2008/layout/PictureStrips"/>
    <dgm:cxn modelId="{6F5636CE-259D-4770-B956-4AA7E1EE1D5A}" type="presParOf" srcId="{F5DBDCCB-1007-4205-A839-798AF3375FDE}" destId="{BA0CCE4F-0A35-4281-9B6C-5CE475D0997F}" srcOrd="5" destOrd="0" presId="urn:microsoft.com/office/officeart/2008/layout/PictureStrips"/>
    <dgm:cxn modelId="{7C72EA8F-FE4D-4F49-9577-8B98D26D3BBE}" type="presParOf" srcId="{F5DBDCCB-1007-4205-A839-798AF3375FDE}" destId="{5381D05A-048E-45CE-BE4C-7EDF643B6956}" srcOrd="6" destOrd="0" presId="urn:microsoft.com/office/officeart/2008/layout/PictureStrips"/>
    <dgm:cxn modelId="{2977C288-1A30-4467-A977-0CE6A63E5502}" type="presParOf" srcId="{5381D05A-048E-45CE-BE4C-7EDF643B6956}" destId="{B46358D5-2F41-4C23-A4B4-AE8EE22BBFA4}" srcOrd="0" destOrd="0" presId="urn:microsoft.com/office/officeart/2008/layout/PictureStrips"/>
    <dgm:cxn modelId="{727780FD-264C-4DEE-9DA1-7B72939CB69F}" type="presParOf" srcId="{5381D05A-048E-45CE-BE4C-7EDF643B6956}" destId="{CDC15344-C672-4B5D-AA06-9D014035D148}" srcOrd="1" destOrd="0" presId="urn:microsoft.com/office/officeart/2008/layout/PictureStrips"/>
    <dgm:cxn modelId="{72D9F9EB-7DC0-4462-927F-1C6A7B67E537}" type="presParOf" srcId="{F5DBDCCB-1007-4205-A839-798AF3375FDE}" destId="{EA0758E4-8EE6-44CC-8685-DC90721E4C3D}" srcOrd="7" destOrd="0" presId="urn:microsoft.com/office/officeart/2008/layout/PictureStrips"/>
    <dgm:cxn modelId="{C3D734DF-E65D-4151-839E-3E5FF27A6F8B}" type="presParOf" srcId="{F5DBDCCB-1007-4205-A839-798AF3375FDE}" destId="{504334FF-11A2-40B3-A4F0-1E90B1A6D68B}" srcOrd="8" destOrd="0" presId="urn:microsoft.com/office/officeart/2008/layout/PictureStrips"/>
    <dgm:cxn modelId="{708FF16D-3762-4ABE-A27F-75C210E0DB9B}" type="presParOf" srcId="{504334FF-11A2-40B3-A4F0-1E90B1A6D68B}" destId="{9FF2ED55-3145-489B-8B1A-B5790B3B4F56}" srcOrd="0" destOrd="0" presId="urn:microsoft.com/office/officeart/2008/layout/PictureStrips"/>
    <dgm:cxn modelId="{CB00C46F-C4A3-4935-891D-24D8427FE40D}" type="presParOf" srcId="{504334FF-11A2-40B3-A4F0-1E90B1A6D68B}" destId="{035BAE58-6CB0-40D7-A5F2-1C1A346A41A9}" srcOrd="1" destOrd="0" presId="urn:microsoft.com/office/officeart/2008/layout/PictureStrips"/>
    <dgm:cxn modelId="{02DB45FD-749C-47B3-A9AF-FABD0A312502}" type="presParOf" srcId="{F5DBDCCB-1007-4205-A839-798AF3375FDE}" destId="{0A1F8A7F-50BC-4BC8-A5D1-EEBFAF911C26}" srcOrd="9" destOrd="0" presId="urn:microsoft.com/office/officeart/2008/layout/PictureStrips"/>
    <dgm:cxn modelId="{9B0FDAE6-0B91-4028-93FA-7B0E1D963840}" type="presParOf" srcId="{F5DBDCCB-1007-4205-A839-798AF3375FDE}" destId="{BB916C6F-70D3-4649-B381-F8565E7B170F}" srcOrd="10" destOrd="0" presId="urn:microsoft.com/office/officeart/2008/layout/PictureStrips"/>
    <dgm:cxn modelId="{4FC4929C-0FC5-439C-A1C8-A4AE3D2033F8}" type="presParOf" srcId="{BB916C6F-70D3-4649-B381-F8565E7B170F}" destId="{B4D6EAE5-847D-418E-B5DF-1F160ED8BA15}" srcOrd="0" destOrd="0" presId="urn:microsoft.com/office/officeart/2008/layout/PictureStrips"/>
    <dgm:cxn modelId="{BB5C185C-A705-4840-BF01-21F90DEF1A4A}" type="presParOf" srcId="{BB916C6F-70D3-4649-B381-F8565E7B170F}" destId="{032F0BA1-60F8-447B-8BFD-75D9BF1A1EE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9FA751-1445-4813-AD1A-80D041B114E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CE10D8-CE56-448C-BB31-C257C7DDDD6E}">
      <dgm:prSet/>
      <dgm:spPr/>
      <dgm:t>
        <a:bodyPr/>
        <a:lstStyle/>
        <a:p>
          <a:pPr rtl="0"/>
          <a:r>
            <a:rPr lang="en-US" smtClean="0"/>
            <a:t>Changes made summer 2019</a:t>
          </a:r>
          <a:endParaRPr lang="en-US"/>
        </a:p>
      </dgm:t>
    </dgm:pt>
    <dgm:pt modelId="{E8B98CD6-AE52-4BCC-9204-3912703979E8}" type="parTrans" cxnId="{EAB69879-EBEB-49A2-808E-B0CC7EE298E3}">
      <dgm:prSet/>
      <dgm:spPr/>
      <dgm:t>
        <a:bodyPr/>
        <a:lstStyle/>
        <a:p>
          <a:endParaRPr lang="en-US"/>
        </a:p>
      </dgm:t>
    </dgm:pt>
    <dgm:pt modelId="{653A633F-B987-4E20-9307-094DD245742A}" type="sibTrans" cxnId="{EAB69879-EBEB-49A2-808E-B0CC7EE298E3}">
      <dgm:prSet/>
      <dgm:spPr/>
      <dgm:t>
        <a:bodyPr/>
        <a:lstStyle/>
        <a:p>
          <a:endParaRPr lang="en-US"/>
        </a:p>
      </dgm:t>
    </dgm:pt>
    <dgm:pt modelId="{2B6C42AA-FA7C-4F12-A907-36F92AD4B329}">
      <dgm:prSet/>
      <dgm:spPr/>
      <dgm:t>
        <a:bodyPr/>
        <a:lstStyle/>
        <a:p>
          <a:pPr rtl="0"/>
          <a:r>
            <a:rPr lang="en-US" smtClean="0"/>
            <a:t>No change for 2019 graduates (reviewed under current criteria)</a:t>
          </a:r>
          <a:endParaRPr lang="en-US"/>
        </a:p>
      </dgm:t>
    </dgm:pt>
    <dgm:pt modelId="{C64188C7-CC27-4B92-8EA5-43911F7C0DC9}" type="parTrans" cxnId="{062EB212-16F1-4F7B-9393-C20085B929C5}">
      <dgm:prSet/>
      <dgm:spPr/>
      <dgm:t>
        <a:bodyPr/>
        <a:lstStyle/>
        <a:p>
          <a:endParaRPr lang="en-US"/>
        </a:p>
      </dgm:t>
    </dgm:pt>
    <dgm:pt modelId="{C4D22E7A-D4AC-4DA4-9003-377E981CFD35}" type="sibTrans" cxnId="{062EB212-16F1-4F7B-9393-C20085B929C5}">
      <dgm:prSet/>
      <dgm:spPr/>
      <dgm:t>
        <a:bodyPr/>
        <a:lstStyle/>
        <a:p>
          <a:endParaRPr lang="en-US"/>
        </a:p>
      </dgm:t>
    </dgm:pt>
    <dgm:pt modelId="{85CD4C29-ECA8-4CFE-9AB2-8EC80B979B02}">
      <dgm:prSet/>
      <dgm:spPr/>
      <dgm:t>
        <a:bodyPr/>
        <a:lstStyle/>
        <a:p>
          <a:pPr rtl="0"/>
          <a:r>
            <a:rPr lang="en-US" smtClean="0"/>
            <a:t>Reviewed January 2020</a:t>
          </a:r>
          <a:endParaRPr lang="en-US"/>
        </a:p>
      </dgm:t>
    </dgm:pt>
    <dgm:pt modelId="{367D906E-ED63-4607-854A-F0976662B088}" type="parTrans" cxnId="{12099954-6E7B-4330-92A7-104DCCF48AD1}">
      <dgm:prSet/>
      <dgm:spPr/>
      <dgm:t>
        <a:bodyPr/>
        <a:lstStyle/>
        <a:p>
          <a:endParaRPr lang="en-US"/>
        </a:p>
      </dgm:t>
    </dgm:pt>
    <dgm:pt modelId="{B680A4F4-1349-4577-87EE-5237AF833F5B}" type="sibTrans" cxnId="{12099954-6E7B-4330-92A7-104DCCF48AD1}">
      <dgm:prSet/>
      <dgm:spPr/>
      <dgm:t>
        <a:bodyPr/>
        <a:lstStyle/>
        <a:p>
          <a:endParaRPr lang="en-US"/>
        </a:p>
      </dgm:t>
    </dgm:pt>
    <dgm:pt modelId="{F50D0EEF-7822-4D4C-9F07-E754B858C96D}">
      <dgm:prSet/>
      <dgm:spPr/>
      <dgm:t>
        <a:bodyPr/>
        <a:lstStyle/>
        <a:p>
          <a:pPr rtl="0"/>
          <a:r>
            <a:rPr lang="en-US" dirty="0" smtClean="0"/>
            <a:t>All other currently logged cases moved into new system</a:t>
          </a:r>
          <a:endParaRPr lang="en-US" dirty="0"/>
        </a:p>
      </dgm:t>
    </dgm:pt>
    <dgm:pt modelId="{8501BDE9-BB5F-4B3B-A8DE-85232F564EBD}" type="parTrans" cxnId="{C39723E5-3D59-486A-9547-5D19361722E7}">
      <dgm:prSet/>
      <dgm:spPr/>
      <dgm:t>
        <a:bodyPr/>
        <a:lstStyle/>
        <a:p>
          <a:endParaRPr lang="en-US"/>
        </a:p>
      </dgm:t>
    </dgm:pt>
    <dgm:pt modelId="{4D1D329B-9714-43BC-8808-3295DC47D876}" type="sibTrans" cxnId="{C39723E5-3D59-486A-9547-5D19361722E7}">
      <dgm:prSet/>
      <dgm:spPr/>
      <dgm:t>
        <a:bodyPr/>
        <a:lstStyle/>
        <a:p>
          <a:endParaRPr lang="en-US"/>
        </a:p>
      </dgm:t>
    </dgm:pt>
    <dgm:pt modelId="{27D08EA8-19EF-4B7B-962B-BEB505539B5C}">
      <dgm:prSet/>
      <dgm:spPr/>
      <dgm:t>
        <a:bodyPr/>
        <a:lstStyle/>
        <a:p>
          <a:pPr rtl="0"/>
          <a:r>
            <a:rPr lang="en-US" smtClean="0"/>
            <a:t>No citations for 2020 graduates</a:t>
          </a:r>
          <a:endParaRPr lang="en-US"/>
        </a:p>
      </dgm:t>
    </dgm:pt>
    <dgm:pt modelId="{B326550A-1E4C-43CB-AFFD-394134A7FE81}" type="parTrans" cxnId="{AC89BA7F-582F-462D-A56C-BED20AE5EC79}">
      <dgm:prSet/>
      <dgm:spPr/>
      <dgm:t>
        <a:bodyPr/>
        <a:lstStyle/>
        <a:p>
          <a:endParaRPr lang="en-US"/>
        </a:p>
      </dgm:t>
    </dgm:pt>
    <dgm:pt modelId="{29DB7949-5EDB-4879-B059-674AAA3AA4C7}" type="sibTrans" cxnId="{AC89BA7F-582F-462D-A56C-BED20AE5EC79}">
      <dgm:prSet/>
      <dgm:spPr/>
      <dgm:t>
        <a:bodyPr/>
        <a:lstStyle/>
        <a:p>
          <a:endParaRPr lang="en-US"/>
        </a:p>
      </dgm:t>
    </dgm:pt>
    <dgm:pt modelId="{B872CD31-1055-430F-AE1F-6DA8D11CD9FC}">
      <dgm:prSet/>
      <dgm:spPr/>
      <dgm:t>
        <a:bodyPr/>
        <a:lstStyle/>
        <a:p>
          <a:pPr rtl="0"/>
          <a:r>
            <a:rPr lang="en-US" smtClean="0"/>
            <a:t>Reviewed January 2021</a:t>
          </a:r>
          <a:endParaRPr lang="en-US"/>
        </a:p>
      </dgm:t>
    </dgm:pt>
    <dgm:pt modelId="{12868209-4AE1-42D7-917C-807F6B273888}" type="parTrans" cxnId="{32E5041F-BE6D-4641-A619-E62CD66FD008}">
      <dgm:prSet/>
      <dgm:spPr/>
      <dgm:t>
        <a:bodyPr/>
        <a:lstStyle/>
        <a:p>
          <a:endParaRPr lang="en-US"/>
        </a:p>
      </dgm:t>
    </dgm:pt>
    <dgm:pt modelId="{DD7200EC-C7F7-4C7D-8108-730AF4F3688E}" type="sibTrans" cxnId="{32E5041F-BE6D-4641-A619-E62CD66FD008}">
      <dgm:prSet/>
      <dgm:spPr/>
      <dgm:t>
        <a:bodyPr/>
        <a:lstStyle/>
        <a:p>
          <a:endParaRPr lang="en-US"/>
        </a:p>
      </dgm:t>
    </dgm:pt>
    <dgm:pt modelId="{F998D92F-8B3A-4879-B32E-7D1C70CEC64D}">
      <dgm:prSet/>
      <dgm:spPr/>
      <dgm:t>
        <a:bodyPr/>
        <a:lstStyle/>
        <a:p>
          <a:pPr rtl="0"/>
          <a:r>
            <a:rPr lang="en-US" smtClean="0"/>
            <a:t>Potential citations begin with 2021 graduates</a:t>
          </a:r>
          <a:endParaRPr lang="en-US"/>
        </a:p>
      </dgm:t>
    </dgm:pt>
    <dgm:pt modelId="{35DEF582-3432-427A-A6AA-6C5A1E1FFAEC}" type="parTrans" cxnId="{0623BFFF-F699-4167-BDF6-B519D20AD7C0}">
      <dgm:prSet/>
      <dgm:spPr/>
      <dgm:t>
        <a:bodyPr/>
        <a:lstStyle/>
        <a:p>
          <a:endParaRPr lang="en-US"/>
        </a:p>
      </dgm:t>
    </dgm:pt>
    <dgm:pt modelId="{16BF6819-44DC-48AA-BE31-3FB5D5C9B018}" type="sibTrans" cxnId="{0623BFFF-F699-4167-BDF6-B519D20AD7C0}">
      <dgm:prSet/>
      <dgm:spPr/>
      <dgm:t>
        <a:bodyPr/>
        <a:lstStyle/>
        <a:p>
          <a:endParaRPr lang="en-US"/>
        </a:p>
      </dgm:t>
    </dgm:pt>
    <dgm:pt modelId="{2A31EF97-1BEE-44B1-93EB-A5B7C7CA9B31}">
      <dgm:prSet/>
      <dgm:spPr/>
      <dgm:t>
        <a:bodyPr/>
        <a:lstStyle/>
        <a:p>
          <a:pPr rtl="0"/>
          <a:r>
            <a:rPr lang="en-US" smtClean="0"/>
            <a:t>Reviewed January 2022</a:t>
          </a:r>
          <a:endParaRPr lang="en-US"/>
        </a:p>
      </dgm:t>
    </dgm:pt>
    <dgm:pt modelId="{D6040493-AAEA-4F4E-8621-FCA646F46BAF}" type="parTrans" cxnId="{56DF8C72-855A-4617-9440-674241E58A4B}">
      <dgm:prSet/>
      <dgm:spPr/>
      <dgm:t>
        <a:bodyPr/>
        <a:lstStyle/>
        <a:p>
          <a:endParaRPr lang="en-US"/>
        </a:p>
      </dgm:t>
    </dgm:pt>
    <dgm:pt modelId="{0ABF9041-D36D-4983-9E83-FA66F8B2939D}" type="sibTrans" cxnId="{56DF8C72-855A-4617-9440-674241E58A4B}">
      <dgm:prSet/>
      <dgm:spPr/>
      <dgm:t>
        <a:bodyPr/>
        <a:lstStyle/>
        <a:p>
          <a:endParaRPr lang="en-US"/>
        </a:p>
      </dgm:t>
    </dgm:pt>
    <dgm:pt modelId="{6BD089D9-C24D-4F3A-9BF1-A5B8820F2C1C}" type="pres">
      <dgm:prSet presAssocID="{1E9FA751-1445-4813-AD1A-80D041B114E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BE4BFF-17CF-4578-8A18-56496A7101B9}" type="pres">
      <dgm:prSet presAssocID="{33CE10D8-CE56-448C-BB31-C257C7DDDD6E}" presName="circle1" presStyleLbl="node1" presStyleIdx="0" presStyleCnt="5" custLinFactNeighborX="1299"/>
      <dgm:spPr/>
    </dgm:pt>
    <dgm:pt modelId="{D8878169-3728-46E0-A182-97C265A06D09}" type="pres">
      <dgm:prSet presAssocID="{33CE10D8-CE56-448C-BB31-C257C7DDDD6E}" presName="space" presStyleCnt="0"/>
      <dgm:spPr/>
    </dgm:pt>
    <dgm:pt modelId="{F62914D7-55F4-4BF4-8B85-4C9291BC50B8}" type="pres">
      <dgm:prSet presAssocID="{33CE10D8-CE56-448C-BB31-C257C7DDDD6E}" presName="rect1" presStyleLbl="alignAcc1" presStyleIdx="0" presStyleCnt="5" custLinFactNeighborX="0"/>
      <dgm:spPr/>
      <dgm:t>
        <a:bodyPr/>
        <a:lstStyle/>
        <a:p>
          <a:endParaRPr lang="en-US"/>
        </a:p>
      </dgm:t>
    </dgm:pt>
    <dgm:pt modelId="{42934254-10E4-4EB0-AB3B-E73833653188}" type="pres">
      <dgm:prSet presAssocID="{2B6C42AA-FA7C-4F12-A907-36F92AD4B329}" presName="vertSpace2" presStyleLbl="node1" presStyleIdx="0" presStyleCnt="5"/>
      <dgm:spPr/>
    </dgm:pt>
    <dgm:pt modelId="{CF6526EC-5134-4FAC-A195-C5F9FD25E5BC}" type="pres">
      <dgm:prSet presAssocID="{2B6C42AA-FA7C-4F12-A907-36F92AD4B329}" presName="circle2" presStyleLbl="node1" presStyleIdx="1" presStyleCnt="5"/>
      <dgm:spPr/>
    </dgm:pt>
    <dgm:pt modelId="{9896C2A0-1BB5-4F6B-8F29-B5E40C1D977C}" type="pres">
      <dgm:prSet presAssocID="{2B6C42AA-FA7C-4F12-A907-36F92AD4B329}" presName="rect2" presStyleLbl="alignAcc1" presStyleIdx="1" presStyleCnt="5"/>
      <dgm:spPr/>
      <dgm:t>
        <a:bodyPr/>
        <a:lstStyle/>
        <a:p>
          <a:endParaRPr lang="en-US"/>
        </a:p>
      </dgm:t>
    </dgm:pt>
    <dgm:pt modelId="{C54B8E4C-8BF7-4789-910D-C5C17ACD6EA3}" type="pres">
      <dgm:prSet presAssocID="{F50D0EEF-7822-4D4C-9F07-E754B858C96D}" presName="vertSpace3" presStyleLbl="node1" presStyleIdx="1" presStyleCnt="5"/>
      <dgm:spPr/>
    </dgm:pt>
    <dgm:pt modelId="{3DA5FE04-26C5-4110-913E-8868D4300B35}" type="pres">
      <dgm:prSet presAssocID="{F50D0EEF-7822-4D4C-9F07-E754B858C96D}" presName="circle3" presStyleLbl="node1" presStyleIdx="2" presStyleCnt="5"/>
      <dgm:spPr/>
    </dgm:pt>
    <dgm:pt modelId="{27E0FB1F-0658-4909-A4F5-A692F906CF21}" type="pres">
      <dgm:prSet presAssocID="{F50D0EEF-7822-4D4C-9F07-E754B858C96D}" presName="rect3" presStyleLbl="alignAcc1" presStyleIdx="2" presStyleCnt="5"/>
      <dgm:spPr/>
      <dgm:t>
        <a:bodyPr/>
        <a:lstStyle/>
        <a:p>
          <a:endParaRPr lang="en-US"/>
        </a:p>
      </dgm:t>
    </dgm:pt>
    <dgm:pt modelId="{050C4646-E90C-40ED-BEC1-B3492F03FC79}" type="pres">
      <dgm:prSet presAssocID="{27D08EA8-19EF-4B7B-962B-BEB505539B5C}" presName="vertSpace4" presStyleLbl="node1" presStyleIdx="2" presStyleCnt="5"/>
      <dgm:spPr/>
    </dgm:pt>
    <dgm:pt modelId="{5FEE96A0-DAFD-470B-B010-287FA551E66D}" type="pres">
      <dgm:prSet presAssocID="{27D08EA8-19EF-4B7B-962B-BEB505539B5C}" presName="circle4" presStyleLbl="node1" presStyleIdx="3" presStyleCnt="5"/>
      <dgm:spPr/>
    </dgm:pt>
    <dgm:pt modelId="{611D3270-50B2-4CF9-B79B-DA63CA3468E1}" type="pres">
      <dgm:prSet presAssocID="{27D08EA8-19EF-4B7B-962B-BEB505539B5C}" presName="rect4" presStyleLbl="alignAcc1" presStyleIdx="3" presStyleCnt="5"/>
      <dgm:spPr/>
      <dgm:t>
        <a:bodyPr/>
        <a:lstStyle/>
        <a:p>
          <a:endParaRPr lang="en-US"/>
        </a:p>
      </dgm:t>
    </dgm:pt>
    <dgm:pt modelId="{68E4E09F-EE6B-40E3-8467-70D16FF0EA9A}" type="pres">
      <dgm:prSet presAssocID="{F998D92F-8B3A-4879-B32E-7D1C70CEC64D}" presName="vertSpace5" presStyleLbl="node1" presStyleIdx="3" presStyleCnt="5"/>
      <dgm:spPr/>
    </dgm:pt>
    <dgm:pt modelId="{36EBB336-C6A3-40C0-AB14-56ECBD3C81A5}" type="pres">
      <dgm:prSet presAssocID="{F998D92F-8B3A-4879-B32E-7D1C70CEC64D}" presName="circle5" presStyleLbl="node1" presStyleIdx="4" presStyleCnt="5"/>
      <dgm:spPr/>
    </dgm:pt>
    <dgm:pt modelId="{68564E9D-0309-4475-941B-CF3CF8BE7398}" type="pres">
      <dgm:prSet presAssocID="{F998D92F-8B3A-4879-B32E-7D1C70CEC64D}" presName="rect5" presStyleLbl="alignAcc1" presStyleIdx="4" presStyleCnt="5"/>
      <dgm:spPr/>
      <dgm:t>
        <a:bodyPr/>
        <a:lstStyle/>
        <a:p>
          <a:endParaRPr lang="en-US"/>
        </a:p>
      </dgm:t>
    </dgm:pt>
    <dgm:pt modelId="{75673E92-D932-47A8-B883-307279DB1CC0}" type="pres">
      <dgm:prSet presAssocID="{33CE10D8-CE56-448C-BB31-C257C7DDDD6E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30478-D5A5-4410-9F8F-9DB64943DEA2}" type="pres">
      <dgm:prSet presAssocID="{33CE10D8-CE56-448C-BB31-C257C7DDDD6E}" presName="rect1ChTx" presStyleLbl="alignAcc1" presStyleIdx="4" presStyleCnt="5">
        <dgm:presLayoutVars>
          <dgm:bulletEnabled val="1"/>
        </dgm:presLayoutVars>
      </dgm:prSet>
      <dgm:spPr/>
    </dgm:pt>
    <dgm:pt modelId="{065A6656-3C31-49A3-88AC-FDFFC74FC99B}" type="pres">
      <dgm:prSet presAssocID="{2B6C42AA-FA7C-4F12-A907-36F92AD4B329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D9888-E973-46E5-A22D-C431622415C5}" type="pres">
      <dgm:prSet presAssocID="{2B6C42AA-FA7C-4F12-A907-36F92AD4B329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18140-7430-4DCA-B2C7-C572D0EC9164}" type="pres">
      <dgm:prSet presAssocID="{F50D0EEF-7822-4D4C-9F07-E754B858C96D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7F9E2-03B1-42E1-B8DC-3A3352B9D59C}" type="pres">
      <dgm:prSet presAssocID="{F50D0EEF-7822-4D4C-9F07-E754B858C96D}" presName="rect3ChTx" presStyleLbl="alignAcc1" presStyleIdx="4" presStyleCnt="5">
        <dgm:presLayoutVars>
          <dgm:bulletEnabled val="1"/>
        </dgm:presLayoutVars>
      </dgm:prSet>
      <dgm:spPr/>
    </dgm:pt>
    <dgm:pt modelId="{21C51CCF-9451-4D27-9A03-0EB9E2EB0202}" type="pres">
      <dgm:prSet presAssocID="{27D08EA8-19EF-4B7B-962B-BEB505539B5C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CBC09-F029-4D52-B4FC-8FC08004AE6D}" type="pres">
      <dgm:prSet presAssocID="{27D08EA8-19EF-4B7B-962B-BEB505539B5C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29256-BAD9-4338-84EA-F520F50E9D61}" type="pres">
      <dgm:prSet presAssocID="{F998D92F-8B3A-4879-B32E-7D1C70CEC64D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899E2-6C2B-487C-8916-934B4B8E638B}" type="pres">
      <dgm:prSet presAssocID="{F998D92F-8B3A-4879-B32E-7D1C70CEC64D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9BA7F-582F-462D-A56C-BED20AE5EC79}" srcId="{1E9FA751-1445-4813-AD1A-80D041B114EC}" destId="{27D08EA8-19EF-4B7B-962B-BEB505539B5C}" srcOrd="3" destOrd="0" parTransId="{B326550A-1E4C-43CB-AFFD-394134A7FE81}" sibTransId="{29DB7949-5EDB-4879-B059-674AAA3AA4C7}"/>
    <dgm:cxn modelId="{EAB69879-EBEB-49A2-808E-B0CC7EE298E3}" srcId="{1E9FA751-1445-4813-AD1A-80D041B114EC}" destId="{33CE10D8-CE56-448C-BB31-C257C7DDDD6E}" srcOrd="0" destOrd="0" parTransId="{E8B98CD6-AE52-4BCC-9204-3912703979E8}" sibTransId="{653A633F-B987-4E20-9307-094DD245742A}"/>
    <dgm:cxn modelId="{8809B0F9-2E9C-46E4-809A-020496B9BB68}" type="presOf" srcId="{2B6C42AA-FA7C-4F12-A907-36F92AD4B329}" destId="{9896C2A0-1BB5-4F6B-8F29-B5E40C1D977C}" srcOrd="0" destOrd="0" presId="urn:microsoft.com/office/officeart/2005/8/layout/target3"/>
    <dgm:cxn modelId="{4654484A-9442-4917-8DED-B3A23878F644}" type="presOf" srcId="{1E9FA751-1445-4813-AD1A-80D041B114EC}" destId="{6BD089D9-C24D-4F3A-9BF1-A5B8820F2C1C}" srcOrd="0" destOrd="0" presId="urn:microsoft.com/office/officeart/2005/8/layout/target3"/>
    <dgm:cxn modelId="{0623BFFF-F699-4167-BDF6-B519D20AD7C0}" srcId="{1E9FA751-1445-4813-AD1A-80D041B114EC}" destId="{F998D92F-8B3A-4879-B32E-7D1C70CEC64D}" srcOrd="4" destOrd="0" parTransId="{35DEF582-3432-427A-A6AA-6C5A1E1FFAEC}" sibTransId="{16BF6819-44DC-48AA-BE31-3FB5D5C9B018}"/>
    <dgm:cxn modelId="{5757E3D2-AD11-4DA8-923B-F759A52A5D5D}" type="presOf" srcId="{33CE10D8-CE56-448C-BB31-C257C7DDDD6E}" destId="{F62914D7-55F4-4BF4-8B85-4C9291BC50B8}" srcOrd="0" destOrd="0" presId="urn:microsoft.com/office/officeart/2005/8/layout/target3"/>
    <dgm:cxn modelId="{FA038446-435F-429A-B164-F8440A35F786}" type="presOf" srcId="{27D08EA8-19EF-4B7B-962B-BEB505539B5C}" destId="{21C51CCF-9451-4D27-9A03-0EB9E2EB0202}" srcOrd="1" destOrd="0" presId="urn:microsoft.com/office/officeart/2005/8/layout/target3"/>
    <dgm:cxn modelId="{062EB212-16F1-4F7B-9393-C20085B929C5}" srcId="{1E9FA751-1445-4813-AD1A-80D041B114EC}" destId="{2B6C42AA-FA7C-4F12-A907-36F92AD4B329}" srcOrd="1" destOrd="0" parTransId="{C64188C7-CC27-4B92-8EA5-43911F7C0DC9}" sibTransId="{C4D22E7A-D4AC-4DA4-9003-377E981CFD35}"/>
    <dgm:cxn modelId="{C93E0D43-863A-43BD-BBEC-FE7639CE403A}" type="presOf" srcId="{2A31EF97-1BEE-44B1-93EB-A5B7C7CA9B31}" destId="{54D899E2-6C2B-487C-8916-934B4B8E638B}" srcOrd="0" destOrd="0" presId="urn:microsoft.com/office/officeart/2005/8/layout/target3"/>
    <dgm:cxn modelId="{12099954-6E7B-4330-92A7-104DCCF48AD1}" srcId="{2B6C42AA-FA7C-4F12-A907-36F92AD4B329}" destId="{85CD4C29-ECA8-4CFE-9AB2-8EC80B979B02}" srcOrd="0" destOrd="0" parTransId="{367D906E-ED63-4607-854A-F0976662B088}" sibTransId="{B680A4F4-1349-4577-87EE-5237AF833F5B}"/>
    <dgm:cxn modelId="{9330AFE6-C97D-4510-981C-7DD7ED712864}" type="presOf" srcId="{2B6C42AA-FA7C-4F12-A907-36F92AD4B329}" destId="{065A6656-3C31-49A3-88AC-FDFFC74FC99B}" srcOrd="1" destOrd="0" presId="urn:microsoft.com/office/officeart/2005/8/layout/target3"/>
    <dgm:cxn modelId="{B4555E3B-DD7B-4EB4-A2FE-AD43C2F840CD}" type="presOf" srcId="{F50D0EEF-7822-4D4C-9F07-E754B858C96D}" destId="{27E0FB1F-0658-4909-A4F5-A692F906CF21}" srcOrd="0" destOrd="0" presId="urn:microsoft.com/office/officeart/2005/8/layout/target3"/>
    <dgm:cxn modelId="{906DA06D-237C-4D61-886A-0D4018BAECC0}" type="presOf" srcId="{85CD4C29-ECA8-4CFE-9AB2-8EC80B979B02}" destId="{9E7D9888-E973-46E5-A22D-C431622415C5}" srcOrd="0" destOrd="0" presId="urn:microsoft.com/office/officeart/2005/8/layout/target3"/>
    <dgm:cxn modelId="{0F626C5D-1F2A-43E1-9F56-DC6FB3859041}" type="presOf" srcId="{F50D0EEF-7822-4D4C-9F07-E754B858C96D}" destId="{EFC18140-7430-4DCA-B2C7-C572D0EC9164}" srcOrd="1" destOrd="0" presId="urn:microsoft.com/office/officeart/2005/8/layout/target3"/>
    <dgm:cxn modelId="{C39723E5-3D59-486A-9547-5D19361722E7}" srcId="{1E9FA751-1445-4813-AD1A-80D041B114EC}" destId="{F50D0EEF-7822-4D4C-9F07-E754B858C96D}" srcOrd="2" destOrd="0" parTransId="{8501BDE9-BB5F-4B3B-A8DE-85232F564EBD}" sibTransId="{4D1D329B-9714-43BC-8808-3295DC47D876}"/>
    <dgm:cxn modelId="{32E5041F-BE6D-4641-A619-E62CD66FD008}" srcId="{27D08EA8-19EF-4B7B-962B-BEB505539B5C}" destId="{B872CD31-1055-430F-AE1F-6DA8D11CD9FC}" srcOrd="0" destOrd="0" parTransId="{12868209-4AE1-42D7-917C-807F6B273888}" sibTransId="{DD7200EC-C7F7-4C7D-8108-730AF4F3688E}"/>
    <dgm:cxn modelId="{979CD0D2-F12B-477A-A844-8662A9FE0118}" type="presOf" srcId="{F998D92F-8B3A-4879-B32E-7D1C70CEC64D}" destId="{35329256-BAD9-4338-84EA-F520F50E9D61}" srcOrd="1" destOrd="0" presId="urn:microsoft.com/office/officeart/2005/8/layout/target3"/>
    <dgm:cxn modelId="{87DD17E5-4FB9-4A5D-BAB4-7011E2F18102}" type="presOf" srcId="{B872CD31-1055-430F-AE1F-6DA8D11CD9FC}" destId="{7ADCBC09-F029-4D52-B4FC-8FC08004AE6D}" srcOrd="0" destOrd="0" presId="urn:microsoft.com/office/officeart/2005/8/layout/target3"/>
    <dgm:cxn modelId="{ABB372DF-DEB7-496A-A3CF-6F831586EE4F}" type="presOf" srcId="{33CE10D8-CE56-448C-BB31-C257C7DDDD6E}" destId="{75673E92-D932-47A8-B883-307279DB1CC0}" srcOrd="1" destOrd="0" presId="urn:microsoft.com/office/officeart/2005/8/layout/target3"/>
    <dgm:cxn modelId="{56DF8C72-855A-4617-9440-674241E58A4B}" srcId="{F998D92F-8B3A-4879-B32E-7D1C70CEC64D}" destId="{2A31EF97-1BEE-44B1-93EB-A5B7C7CA9B31}" srcOrd="0" destOrd="0" parTransId="{D6040493-AAEA-4F4E-8621-FCA646F46BAF}" sibTransId="{0ABF9041-D36D-4983-9E83-FA66F8B2939D}"/>
    <dgm:cxn modelId="{CB9FBE1E-E36D-408C-9DFF-CB5FA3C52990}" type="presOf" srcId="{27D08EA8-19EF-4B7B-962B-BEB505539B5C}" destId="{611D3270-50B2-4CF9-B79B-DA63CA3468E1}" srcOrd="0" destOrd="0" presId="urn:microsoft.com/office/officeart/2005/8/layout/target3"/>
    <dgm:cxn modelId="{5846FCED-571C-4660-AA5F-A62C5F2707BF}" type="presOf" srcId="{F998D92F-8B3A-4879-B32E-7D1C70CEC64D}" destId="{68564E9D-0309-4475-941B-CF3CF8BE7398}" srcOrd="0" destOrd="0" presId="urn:microsoft.com/office/officeart/2005/8/layout/target3"/>
    <dgm:cxn modelId="{62114D8B-98DB-47DF-838E-58473CAA2095}" type="presParOf" srcId="{6BD089D9-C24D-4F3A-9BF1-A5B8820F2C1C}" destId="{6BBE4BFF-17CF-4578-8A18-56496A7101B9}" srcOrd="0" destOrd="0" presId="urn:microsoft.com/office/officeart/2005/8/layout/target3"/>
    <dgm:cxn modelId="{2065239E-124B-47B6-9803-BC3C653550E3}" type="presParOf" srcId="{6BD089D9-C24D-4F3A-9BF1-A5B8820F2C1C}" destId="{D8878169-3728-46E0-A182-97C265A06D09}" srcOrd="1" destOrd="0" presId="urn:microsoft.com/office/officeart/2005/8/layout/target3"/>
    <dgm:cxn modelId="{775EB98C-1571-45F8-A929-DA77D3384CFF}" type="presParOf" srcId="{6BD089D9-C24D-4F3A-9BF1-A5B8820F2C1C}" destId="{F62914D7-55F4-4BF4-8B85-4C9291BC50B8}" srcOrd="2" destOrd="0" presId="urn:microsoft.com/office/officeart/2005/8/layout/target3"/>
    <dgm:cxn modelId="{287CD84B-7699-4C16-ACCA-3F5B408D05AC}" type="presParOf" srcId="{6BD089D9-C24D-4F3A-9BF1-A5B8820F2C1C}" destId="{42934254-10E4-4EB0-AB3B-E73833653188}" srcOrd="3" destOrd="0" presId="urn:microsoft.com/office/officeart/2005/8/layout/target3"/>
    <dgm:cxn modelId="{A2967893-83D3-4BA2-AD5B-EDC74ABC41F0}" type="presParOf" srcId="{6BD089D9-C24D-4F3A-9BF1-A5B8820F2C1C}" destId="{CF6526EC-5134-4FAC-A195-C5F9FD25E5BC}" srcOrd="4" destOrd="0" presId="urn:microsoft.com/office/officeart/2005/8/layout/target3"/>
    <dgm:cxn modelId="{38BAB9BD-0335-4718-B536-7ADF1F075663}" type="presParOf" srcId="{6BD089D9-C24D-4F3A-9BF1-A5B8820F2C1C}" destId="{9896C2A0-1BB5-4F6B-8F29-B5E40C1D977C}" srcOrd="5" destOrd="0" presId="urn:microsoft.com/office/officeart/2005/8/layout/target3"/>
    <dgm:cxn modelId="{69C962C2-98BD-4BB6-A7FB-9343BC84D1E9}" type="presParOf" srcId="{6BD089D9-C24D-4F3A-9BF1-A5B8820F2C1C}" destId="{C54B8E4C-8BF7-4789-910D-C5C17ACD6EA3}" srcOrd="6" destOrd="0" presId="urn:microsoft.com/office/officeart/2005/8/layout/target3"/>
    <dgm:cxn modelId="{130CE654-A95A-4DB0-B483-6C1527EB92EC}" type="presParOf" srcId="{6BD089D9-C24D-4F3A-9BF1-A5B8820F2C1C}" destId="{3DA5FE04-26C5-4110-913E-8868D4300B35}" srcOrd="7" destOrd="0" presId="urn:microsoft.com/office/officeart/2005/8/layout/target3"/>
    <dgm:cxn modelId="{CD0A1A20-064C-4DB6-95F7-C63E32D2F25B}" type="presParOf" srcId="{6BD089D9-C24D-4F3A-9BF1-A5B8820F2C1C}" destId="{27E0FB1F-0658-4909-A4F5-A692F906CF21}" srcOrd="8" destOrd="0" presId="urn:microsoft.com/office/officeart/2005/8/layout/target3"/>
    <dgm:cxn modelId="{B539EF6E-621B-4530-B7C9-C57C11C679AF}" type="presParOf" srcId="{6BD089D9-C24D-4F3A-9BF1-A5B8820F2C1C}" destId="{050C4646-E90C-40ED-BEC1-B3492F03FC79}" srcOrd="9" destOrd="0" presId="urn:microsoft.com/office/officeart/2005/8/layout/target3"/>
    <dgm:cxn modelId="{CEA5BCA3-4043-4D5C-9FC1-58469526E204}" type="presParOf" srcId="{6BD089D9-C24D-4F3A-9BF1-A5B8820F2C1C}" destId="{5FEE96A0-DAFD-470B-B010-287FA551E66D}" srcOrd="10" destOrd="0" presId="urn:microsoft.com/office/officeart/2005/8/layout/target3"/>
    <dgm:cxn modelId="{09C2E034-941C-44A4-9DA6-EAE822CDD36E}" type="presParOf" srcId="{6BD089D9-C24D-4F3A-9BF1-A5B8820F2C1C}" destId="{611D3270-50B2-4CF9-B79B-DA63CA3468E1}" srcOrd="11" destOrd="0" presId="urn:microsoft.com/office/officeart/2005/8/layout/target3"/>
    <dgm:cxn modelId="{EFD71592-3E13-4F36-B816-45A87F7B995B}" type="presParOf" srcId="{6BD089D9-C24D-4F3A-9BF1-A5B8820F2C1C}" destId="{68E4E09F-EE6B-40E3-8467-70D16FF0EA9A}" srcOrd="12" destOrd="0" presId="urn:microsoft.com/office/officeart/2005/8/layout/target3"/>
    <dgm:cxn modelId="{A1C5F077-0E6D-4315-B4DF-1A7E7CAAE45E}" type="presParOf" srcId="{6BD089D9-C24D-4F3A-9BF1-A5B8820F2C1C}" destId="{36EBB336-C6A3-40C0-AB14-56ECBD3C81A5}" srcOrd="13" destOrd="0" presId="urn:microsoft.com/office/officeart/2005/8/layout/target3"/>
    <dgm:cxn modelId="{C1E52A31-2322-4B8F-90FC-FB30AD7095D4}" type="presParOf" srcId="{6BD089D9-C24D-4F3A-9BF1-A5B8820F2C1C}" destId="{68564E9D-0309-4475-941B-CF3CF8BE7398}" srcOrd="14" destOrd="0" presId="urn:microsoft.com/office/officeart/2005/8/layout/target3"/>
    <dgm:cxn modelId="{0D79198C-7B1E-4136-8CC9-CEA11A22B4C7}" type="presParOf" srcId="{6BD089D9-C24D-4F3A-9BF1-A5B8820F2C1C}" destId="{75673E92-D932-47A8-B883-307279DB1CC0}" srcOrd="15" destOrd="0" presId="urn:microsoft.com/office/officeart/2005/8/layout/target3"/>
    <dgm:cxn modelId="{1E3DCD7F-8C20-40A8-9E98-D125BF97D85D}" type="presParOf" srcId="{6BD089D9-C24D-4F3A-9BF1-A5B8820F2C1C}" destId="{8CF30478-D5A5-4410-9F8F-9DB64943DEA2}" srcOrd="16" destOrd="0" presId="urn:microsoft.com/office/officeart/2005/8/layout/target3"/>
    <dgm:cxn modelId="{7502EAAA-C04D-4853-A06B-7D6EDF09862D}" type="presParOf" srcId="{6BD089D9-C24D-4F3A-9BF1-A5B8820F2C1C}" destId="{065A6656-3C31-49A3-88AC-FDFFC74FC99B}" srcOrd="17" destOrd="0" presId="urn:microsoft.com/office/officeart/2005/8/layout/target3"/>
    <dgm:cxn modelId="{D3D22626-9345-4F6C-A431-B98D0E425438}" type="presParOf" srcId="{6BD089D9-C24D-4F3A-9BF1-A5B8820F2C1C}" destId="{9E7D9888-E973-46E5-A22D-C431622415C5}" srcOrd="18" destOrd="0" presId="urn:microsoft.com/office/officeart/2005/8/layout/target3"/>
    <dgm:cxn modelId="{FA558CFE-F5A5-4772-A033-E7D5330A3098}" type="presParOf" srcId="{6BD089D9-C24D-4F3A-9BF1-A5B8820F2C1C}" destId="{EFC18140-7430-4DCA-B2C7-C572D0EC9164}" srcOrd="19" destOrd="0" presId="urn:microsoft.com/office/officeart/2005/8/layout/target3"/>
    <dgm:cxn modelId="{9FECE3E0-1D04-4B50-9B22-2C16312034AE}" type="presParOf" srcId="{6BD089D9-C24D-4F3A-9BF1-A5B8820F2C1C}" destId="{0D27F9E2-03B1-42E1-B8DC-3A3352B9D59C}" srcOrd="20" destOrd="0" presId="urn:microsoft.com/office/officeart/2005/8/layout/target3"/>
    <dgm:cxn modelId="{7A4A9834-8A71-4521-A176-3B96963AE3F0}" type="presParOf" srcId="{6BD089D9-C24D-4F3A-9BF1-A5B8820F2C1C}" destId="{21C51CCF-9451-4D27-9A03-0EB9E2EB0202}" srcOrd="21" destOrd="0" presId="urn:microsoft.com/office/officeart/2005/8/layout/target3"/>
    <dgm:cxn modelId="{5E5CE030-0C57-41A4-B616-E4CD0793F4E1}" type="presParOf" srcId="{6BD089D9-C24D-4F3A-9BF1-A5B8820F2C1C}" destId="{7ADCBC09-F029-4D52-B4FC-8FC08004AE6D}" srcOrd="22" destOrd="0" presId="urn:microsoft.com/office/officeart/2005/8/layout/target3"/>
    <dgm:cxn modelId="{DBA6283E-8F14-44FD-839A-539A91DE9C4B}" type="presParOf" srcId="{6BD089D9-C24D-4F3A-9BF1-A5B8820F2C1C}" destId="{35329256-BAD9-4338-84EA-F520F50E9D61}" srcOrd="23" destOrd="0" presId="urn:microsoft.com/office/officeart/2005/8/layout/target3"/>
    <dgm:cxn modelId="{ED32E50A-4462-49D1-8F4D-04D0D44D14E0}" type="presParOf" srcId="{6BD089D9-C24D-4F3A-9BF1-A5B8820F2C1C}" destId="{54D899E2-6C2B-487C-8916-934B4B8E638B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BD314-547C-4CFD-AF33-8AA8D35FBC2D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EB5F17-C89E-49FA-A459-5090B82A9D70}">
      <dgm:prSet/>
      <dgm:spPr/>
      <dgm:t>
        <a:bodyPr/>
        <a:lstStyle/>
        <a:p>
          <a:pPr rtl="0"/>
          <a:r>
            <a:rPr lang="en-US" smtClean="0"/>
            <a:t>Nicholas M Barbaro, MD,</a:t>
          </a:r>
          <a:r>
            <a:rPr lang="en-US" b="1" smtClean="0"/>
            <a:t> Chair </a:t>
          </a:r>
          <a:endParaRPr lang="en-US"/>
        </a:p>
      </dgm:t>
    </dgm:pt>
    <dgm:pt modelId="{0059059B-087B-4AE6-B8AE-894E6BBAE809}" type="parTrans" cxnId="{596170FE-C0BF-4344-B5B7-4CC4CBE6D2C9}">
      <dgm:prSet/>
      <dgm:spPr/>
      <dgm:t>
        <a:bodyPr/>
        <a:lstStyle/>
        <a:p>
          <a:endParaRPr lang="en-US"/>
        </a:p>
      </dgm:t>
    </dgm:pt>
    <dgm:pt modelId="{F9FF9D7A-4A9C-493F-BEC0-C8400540B4AA}" type="sibTrans" cxnId="{596170FE-C0BF-4344-B5B7-4CC4CBE6D2C9}">
      <dgm:prSet/>
      <dgm:spPr/>
      <dgm:t>
        <a:bodyPr/>
        <a:lstStyle/>
        <a:p>
          <a:endParaRPr lang="en-US"/>
        </a:p>
      </dgm:t>
    </dgm:pt>
    <dgm:pt modelId="{42E34612-1296-48B4-820E-4742B5C1B1DD}">
      <dgm:prSet/>
      <dgm:spPr/>
      <dgm:t>
        <a:bodyPr/>
        <a:lstStyle/>
        <a:p>
          <a:pPr rtl="0"/>
          <a:r>
            <a:rPr lang="en-US" smtClean="0"/>
            <a:t>Griffith R Harsh IV, MD, </a:t>
          </a:r>
          <a:r>
            <a:rPr lang="en-US" b="1" smtClean="0"/>
            <a:t>Vice Chair</a:t>
          </a:r>
          <a:endParaRPr lang="en-US"/>
        </a:p>
      </dgm:t>
    </dgm:pt>
    <dgm:pt modelId="{0A1F892A-5380-41D9-9358-7978D40F6F61}" type="parTrans" cxnId="{E5A9933F-F880-4ED5-A557-D354B93AF500}">
      <dgm:prSet/>
      <dgm:spPr/>
      <dgm:t>
        <a:bodyPr/>
        <a:lstStyle/>
        <a:p>
          <a:endParaRPr lang="en-US"/>
        </a:p>
      </dgm:t>
    </dgm:pt>
    <dgm:pt modelId="{14FFD054-7E01-4598-A1C4-13B3049E4C99}" type="sibTrans" cxnId="{E5A9933F-F880-4ED5-A557-D354B93AF500}">
      <dgm:prSet/>
      <dgm:spPr/>
      <dgm:t>
        <a:bodyPr/>
        <a:lstStyle/>
        <a:p>
          <a:endParaRPr lang="en-US"/>
        </a:p>
      </dgm:t>
    </dgm:pt>
    <dgm:pt modelId="{3BD151A7-82A1-499F-A2A2-3A7A3B33FA4A}">
      <dgm:prSet/>
      <dgm:spPr/>
      <dgm:t>
        <a:bodyPr/>
        <a:lstStyle/>
        <a:p>
          <a:pPr rtl="0"/>
          <a:r>
            <a:rPr lang="en-US" smtClean="0"/>
            <a:t>Sepideh Amin-Hanjani, MD</a:t>
          </a:r>
          <a:endParaRPr lang="en-US"/>
        </a:p>
      </dgm:t>
    </dgm:pt>
    <dgm:pt modelId="{2014496E-4BC5-4818-B412-3EFB9A9B6240}" type="parTrans" cxnId="{4A898710-BC5F-43EB-A353-3D84CF86D38D}">
      <dgm:prSet/>
      <dgm:spPr/>
      <dgm:t>
        <a:bodyPr/>
        <a:lstStyle/>
        <a:p>
          <a:endParaRPr lang="en-US"/>
        </a:p>
      </dgm:t>
    </dgm:pt>
    <dgm:pt modelId="{9582D3B1-EEDE-4DFA-B020-214FFB94594A}" type="sibTrans" cxnId="{4A898710-BC5F-43EB-A353-3D84CF86D38D}">
      <dgm:prSet/>
      <dgm:spPr/>
      <dgm:t>
        <a:bodyPr/>
        <a:lstStyle/>
        <a:p>
          <a:endParaRPr lang="en-US"/>
        </a:p>
      </dgm:t>
    </dgm:pt>
    <dgm:pt modelId="{0474239E-A455-4E28-BAC4-C51562F47811}">
      <dgm:prSet/>
      <dgm:spPr/>
      <dgm:t>
        <a:bodyPr/>
        <a:lstStyle/>
        <a:p>
          <a:pPr rtl="0"/>
          <a:r>
            <a:rPr lang="en-US" dirty="0" smtClean="0"/>
            <a:t>Nickalus Kahn, MD, Resident Member</a:t>
          </a:r>
          <a:endParaRPr lang="en-US" dirty="0"/>
        </a:p>
      </dgm:t>
    </dgm:pt>
    <dgm:pt modelId="{C7D54864-90A9-40ED-AA54-DF58C5808C3A}" type="parTrans" cxnId="{A1BF69FC-9FA2-42B3-B7E9-0808F306A3CB}">
      <dgm:prSet/>
      <dgm:spPr/>
      <dgm:t>
        <a:bodyPr/>
        <a:lstStyle/>
        <a:p>
          <a:endParaRPr lang="en-US"/>
        </a:p>
      </dgm:t>
    </dgm:pt>
    <dgm:pt modelId="{F8A996EA-87A9-4CBF-8ABC-AFA18AF26AE1}" type="sibTrans" cxnId="{A1BF69FC-9FA2-42B3-B7E9-0808F306A3CB}">
      <dgm:prSet/>
      <dgm:spPr/>
      <dgm:t>
        <a:bodyPr/>
        <a:lstStyle/>
        <a:p>
          <a:endParaRPr lang="en-US"/>
        </a:p>
      </dgm:t>
    </dgm:pt>
    <dgm:pt modelId="{2C218ACA-7BEA-4CC7-8B1B-7F26F0120E98}">
      <dgm:prSet/>
      <dgm:spPr/>
      <dgm:t>
        <a:bodyPr/>
        <a:lstStyle/>
        <a:p>
          <a:pPr rtl="0"/>
          <a:r>
            <a:rPr lang="en-US" dirty="0" smtClean="0"/>
            <a:t>Karin Muraszko, MD</a:t>
          </a:r>
          <a:endParaRPr lang="en-US" dirty="0"/>
        </a:p>
      </dgm:t>
    </dgm:pt>
    <dgm:pt modelId="{131D6C82-EB97-47F8-AB2B-6702883F59C6}" type="parTrans" cxnId="{AB3DDF4B-E169-41AF-9A1A-199696A9CC8C}">
      <dgm:prSet/>
      <dgm:spPr/>
      <dgm:t>
        <a:bodyPr/>
        <a:lstStyle/>
        <a:p>
          <a:endParaRPr lang="en-US"/>
        </a:p>
      </dgm:t>
    </dgm:pt>
    <dgm:pt modelId="{1E19B2CD-365F-42E6-9D10-DD89258CE92C}" type="sibTrans" cxnId="{AB3DDF4B-E169-41AF-9A1A-199696A9CC8C}">
      <dgm:prSet/>
      <dgm:spPr/>
      <dgm:t>
        <a:bodyPr/>
        <a:lstStyle/>
        <a:p>
          <a:endParaRPr lang="en-US"/>
        </a:p>
      </dgm:t>
    </dgm:pt>
    <dgm:pt modelId="{A214F1E3-8B75-4D07-A1E0-7962A32B9FC0}">
      <dgm:prSet/>
      <dgm:spPr/>
      <dgm:t>
        <a:bodyPr/>
        <a:lstStyle/>
        <a:p>
          <a:pPr rtl="0"/>
          <a:r>
            <a:rPr lang="en-US" dirty="0" smtClean="0"/>
            <a:t>Harry Rosenbluth MBA, Public Member</a:t>
          </a:r>
          <a:endParaRPr lang="en-US" dirty="0"/>
        </a:p>
      </dgm:t>
    </dgm:pt>
    <dgm:pt modelId="{137EAD1F-4A25-4A52-AE37-2E4EA61C40B2}" type="parTrans" cxnId="{54E25D5B-7850-4FD5-B98B-C5624140C74C}">
      <dgm:prSet/>
      <dgm:spPr/>
      <dgm:t>
        <a:bodyPr/>
        <a:lstStyle/>
        <a:p>
          <a:endParaRPr lang="en-US"/>
        </a:p>
      </dgm:t>
    </dgm:pt>
    <dgm:pt modelId="{4C71864A-5E52-4E87-9D3C-EB5B815578BA}" type="sibTrans" cxnId="{54E25D5B-7850-4FD5-B98B-C5624140C74C}">
      <dgm:prSet/>
      <dgm:spPr/>
      <dgm:t>
        <a:bodyPr/>
        <a:lstStyle/>
        <a:p>
          <a:endParaRPr lang="en-US"/>
        </a:p>
      </dgm:t>
    </dgm:pt>
    <dgm:pt modelId="{776D4235-781B-4D33-AC45-9C7EF0DC47B1}">
      <dgm:prSet/>
      <dgm:spPr/>
      <dgm:t>
        <a:bodyPr/>
        <a:lstStyle/>
        <a:p>
          <a:pPr rtl="0"/>
          <a:r>
            <a:rPr lang="en-US" dirty="0" smtClean="0"/>
            <a:t>Christopher Shaffrey MD</a:t>
          </a:r>
          <a:endParaRPr lang="en-US" dirty="0"/>
        </a:p>
      </dgm:t>
    </dgm:pt>
    <dgm:pt modelId="{553AFF10-7324-4AF6-805D-4A33CE395C60}" type="parTrans" cxnId="{CFAFDD7D-24A4-42A7-9352-AA8773431B98}">
      <dgm:prSet/>
      <dgm:spPr/>
      <dgm:t>
        <a:bodyPr/>
        <a:lstStyle/>
        <a:p>
          <a:endParaRPr lang="en-US"/>
        </a:p>
      </dgm:t>
    </dgm:pt>
    <dgm:pt modelId="{D6CC3A32-0A1A-40E9-A835-8EFC76759E52}" type="sibTrans" cxnId="{CFAFDD7D-24A4-42A7-9352-AA8773431B98}">
      <dgm:prSet/>
      <dgm:spPr/>
      <dgm:t>
        <a:bodyPr/>
        <a:lstStyle/>
        <a:p>
          <a:endParaRPr lang="en-US"/>
        </a:p>
      </dgm:t>
    </dgm:pt>
    <dgm:pt modelId="{6E8176CA-B42A-4AD1-AFEF-D63C6921BD72}">
      <dgm:prSet/>
      <dgm:spPr/>
      <dgm:t>
        <a:bodyPr/>
        <a:lstStyle/>
        <a:p>
          <a:pPr rtl="0"/>
          <a:r>
            <a:rPr lang="en-US" smtClean="0"/>
            <a:t>Gregory Smith, DO</a:t>
          </a:r>
          <a:endParaRPr lang="en-US"/>
        </a:p>
      </dgm:t>
    </dgm:pt>
    <dgm:pt modelId="{D1804038-7B0A-4C00-8BDF-099623EDCFF0}" type="parTrans" cxnId="{7FE8C6F0-5B44-43E6-B60D-E7E0F0472EBF}">
      <dgm:prSet/>
      <dgm:spPr/>
      <dgm:t>
        <a:bodyPr/>
        <a:lstStyle/>
        <a:p>
          <a:endParaRPr lang="en-US"/>
        </a:p>
      </dgm:t>
    </dgm:pt>
    <dgm:pt modelId="{C50C290A-2AB0-4D1F-B67F-6129E095967D}" type="sibTrans" cxnId="{7FE8C6F0-5B44-43E6-B60D-E7E0F0472EBF}">
      <dgm:prSet/>
      <dgm:spPr/>
      <dgm:t>
        <a:bodyPr/>
        <a:lstStyle/>
        <a:p>
          <a:endParaRPr lang="en-US"/>
        </a:p>
      </dgm:t>
    </dgm:pt>
    <dgm:pt modelId="{81F80473-F5E1-4D84-9190-35F1C3C537B3}">
      <dgm:prSet/>
      <dgm:spPr/>
      <dgm:t>
        <a:bodyPr/>
        <a:lstStyle/>
        <a:p>
          <a:pPr rtl="0"/>
          <a:r>
            <a:rPr lang="en-US" dirty="0" smtClean="0"/>
            <a:t>Robert Harbaugh, MD</a:t>
          </a:r>
          <a:endParaRPr lang="en-US" dirty="0"/>
        </a:p>
      </dgm:t>
    </dgm:pt>
    <dgm:pt modelId="{3F632198-07BD-4135-8444-4908DD166D99}" type="sibTrans" cxnId="{7450A301-773C-4A84-9135-B910FC4353C5}">
      <dgm:prSet/>
      <dgm:spPr/>
      <dgm:t>
        <a:bodyPr/>
        <a:lstStyle/>
        <a:p>
          <a:endParaRPr lang="en-US"/>
        </a:p>
      </dgm:t>
    </dgm:pt>
    <dgm:pt modelId="{246432F2-7A85-4914-89F7-9FC26DA2DFAA}" type="parTrans" cxnId="{7450A301-773C-4A84-9135-B910FC4353C5}">
      <dgm:prSet/>
      <dgm:spPr/>
      <dgm:t>
        <a:bodyPr/>
        <a:lstStyle/>
        <a:p>
          <a:endParaRPr lang="en-US"/>
        </a:p>
      </dgm:t>
    </dgm:pt>
    <dgm:pt modelId="{BD4ED2E7-F6AF-4001-ADB5-A0BD8FB80F37}" type="pres">
      <dgm:prSet presAssocID="{FBEBD314-547C-4CFD-AF33-8AA8D35FBC2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660281-2E2D-49DB-927A-903E1858C410}" type="pres">
      <dgm:prSet presAssocID="{9BEB5F17-C89E-49FA-A459-5090B82A9D70}" presName="composite" presStyleCnt="0"/>
      <dgm:spPr/>
    </dgm:pt>
    <dgm:pt modelId="{7BF4DA5F-4D41-4EB6-ABD8-D0B56104F290}" type="pres">
      <dgm:prSet presAssocID="{9BEB5F17-C89E-49FA-A459-5090B82A9D70}" presName="imgShp" presStyleLbl="f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B374C2-923C-427A-837C-2A8714C6A028}" type="pres">
      <dgm:prSet presAssocID="{9BEB5F17-C89E-49FA-A459-5090B82A9D70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EB17-6D77-4730-9AC8-1074FF6D3022}" type="pres">
      <dgm:prSet presAssocID="{F9FF9D7A-4A9C-493F-BEC0-C8400540B4AA}" presName="spacing" presStyleCnt="0"/>
      <dgm:spPr/>
    </dgm:pt>
    <dgm:pt modelId="{F74AA371-AF44-4B65-8DA3-3BC2610D9B88}" type="pres">
      <dgm:prSet presAssocID="{42E34612-1296-48B4-820E-4742B5C1B1DD}" presName="composite" presStyleCnt="0"/>
      <dgm:spPr/>
    </dgm:pt>
    <dgm:pt modelId="{CA5CE58E-8EA9-4227-BDEA-EE39545DD596}" type="pres">
      <dgm:prSet presAssocID="{42E34612-1296-48B4-820E-4742B5C1B1DD}" presName="imgShp" presStyleLbl="fgImgPlace1" presStyleIdx="1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9B1CF4-0649-4922-BFA0-2D0B154C20AF}" type="pres">
      <dgm:prSet presAssocID="{42E34612-1296-48B4-820E-4742B5C1B1DD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62113-01F5-4736-A5A8-E2B4B49E3F1D}" type="pres">
      <dgm:prSet presAssocID="{14FFD054-7E01-4598-A1C4-13B3049E4C99}" presName="spacing" presStyleCnt="0"/>
      <dgm:spPr/>
    </dgm:pt>
    <dgm:pt modelId="{25CC4B11-EB5B-4A7B-B4A0-4017745A2275}" type="pres">
      <dgm:prSet presAssocID="{3BD151A7-82A1-499F-A2A2-3A7A3B33FA4A}" presName="composite" presStyleCnt="0"/>
      <dgm:spPr/>
    </dgm:pt>
    <dgm:pt modelId="{42AC51E2-4669-4334-BEAF-8E99FD103FEF}" type="pres">
      <dgm:prSet presAssocID="{3BD151A7-82A1-499F-A2A2-3A7A3B33FA4A}" presName="imgShp" presStyleLbl="fgImgPlace1" presStyleIdx="2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AFFDCA-880E-4125-8985-D0765BF696E4}" type="pres">
      <dgm:prSet presAssocID="{3BD151A7-82A1-499F-A2A2-3A7A3B33FA4A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2A39-FC6D-484A-B326-16E838AFFEFE}" type="pres">
      <dgm:prSet presAssocID="{9582D3B1-EEDE-4DFA-B020-214FFB94594A}" presName="spacing" presStyleCnt="0"/>
      <dgm:spPr/>
    </dgm:pt>
    <dgm:pt modelId="{5F7CCFEC-EEA3-4C81-A0D5-01FC98805DBC}" type="pres">
      <dgm:prSet presAssocID="{0474239E-A455-4E28-BAC4-C51562F47811}" presName="composite" presStyleCnt="0"/>
      <dgm:spPr/>
    </dgm:pt>
    <dgm:pt modelId="{AF739702-2D70-47F2-ADAC-D1383AA61A9B}" type="pres">
      <dgm:prSet presAssocID="{0474239E-A455-4E28-BAC4-C51562F47811}" presName="imgShp" presStyleLbl="fgImgPlace1" presStyleIdx="3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D33F17-F1C4-437D-AB98-AE3FDAFA7325}" type="pres">
      <dgm:prSet presAssocID="{0474239E-A455-4E28-BAC4-C51562F47811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ACC93-05F5-4EF2-913B-09FC5EB8202A}" type="pres">
      <dgm:prSet presAssocID="{F8A996EA-87A9-4CBF-8ABC-AFA18AF26AE1}" presName="spacing" presStyleCnt="0"/>
      <dgm:spPr/>
    </dgm:pt>
    <dgm:pt modelId="{4C37F2DE-F4AF-4879-BA4A-8C6780E65F67}" type="pres">
      <dgm:prSet presAssocID="{81F80473-F5E1-4D84-9190-35F1C3C537B3}" presName="composite" presStyleCnt="0"/>
      <dgm:spPr/>
    </dgm:pt>
    <dgm:pt modelId="{DDACF567-6F4E-43E9-9D98-6E4D9CD75DCF}" type="pres">
      <dgm:prSet presAssocID="{81F80473-F5E1-4D84-9190-35F1C3C537B3}" presName="imgShp" presStyleLbl="fgImgPlace1" presStyleIdx="4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7F0E9CE-0B62-4DB8-BAED-16D72C5D45E8}" type="pres">
      <dgm:prSet presAssocID="{81F80473-F5E1-4D84-9190-35F1C3C537B3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E4FB5-2508-4EC8-BF6C-46D76C26146C}" type="pres">
      <dgm:prSet presAssocID="{3F632198-07BD-4135-8444-4908DD166D99}" presName="spacing" presStyleCnt="0"/>
      <dgm:spPr/>
    </dgm:pt>
    <dgm:pt modelId="{57A98B03-4685-4903-BFFE-2DFD43EF6720}" type="pres">
      <dgm:prSet presAssocID="{2C218ACA-7BEA-4CC7-8B1B-7F26F0120E98}" presName="composite" presStyleCnt="0"/>
      <dgm:spPr/>
    </dgm:pt>
    <dgm:pt modelId="{0CEF06B8-AC22-4F15-9229-8E6BA5D72032}" type="pres">
      <dgm:prSet presAssocID="{2C218ACA-7BEA-4CC7-8B1B-7F26F0120E98}" presName="imgShp" presStyleLbl="fgImgPlace1" presStyleIdx="5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843E2FF-8CD3-41D1-A1F6-D608AEAEA7AF}" type="pres">
      <dgm:prSet presAssocID="{2C218ACA-7BEA-4CC7-8B1B-7F26F0120E98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84912-A80F-4E42-A5D6-BE9895F6D8B3}" type="pres">
      <dgm:prSet presAssocID="{1E19B2CD-365F-42E6-9D10-DD89258CE92C}" presName="spacing" presStyleCnt="0"/>
      <dgm:spPr/>
    </dgm:pt>
    <dgm:pt modelId="{D11F34B3-4F6C-4FEF-A86A-7E45F09E4036}" type="pres">
      <dgm:prSet presAssocID="{A214F1E3-8B75-4D07-A1E0-7962A32B9FC0}" presName="composite" presStyleCnt="0"/>
      <dgm:spPr/>
    </dgm:pt>
    <dgm:pt modelId="{3758AD60-469D-4D46-947E-0CC2106D6542}" type="pres">
      <dgm:prSet presAssocID="{A214F1E3-8B75-4D07-A1E0-7962A32B9FC0}" presName="imgShp" presStyleLbl="fgImgPlace1" presStyleIdx="6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CAA75C-C1C7-4487-971A-109BACA021B6}" type="pres">
      <dgm:prSet presAssocID="{A214F1E3-8B75-4D07-A1E0-7962A32B9FC0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4F562-9411-4C09-BEBD-284B5D0D12E6}" type="pres">
      <dgm:prSet presAssocID="{4C71864A-5E52-4E87-9D3C-EB5B815578BA}" presName="spacing" presStyleCnt="0"/>
      <dgm:spPr/>
    </dgm:pt>
    <dgm:pt modelId="{1F5C349A-EA1F-41CA-964A-F0CA207BF698}" type="pres">
      <dgm:prSet presAssocID="{776D4235-781B-4D33-AC45-9C7EF0DC47B1}" presName="composite" presStyleCnt="0"/>
      <dgm:spPr/>
    </dgm:pt>
    <dgm:pt modelId="{B5A00532-3529-4EEB-BE00-31842FB5251D}" type="pres">
      <dgm:prSet presAssocID="{776D4235-781B-4D33-AC45-9C7EF0DC47B1}" presName="imgShp" presStyleLbl="fgImgPlace1" presStyleIdx="7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4110DF-EC97-4A74-A8F1-01FE2281CC8F}" type="pres">
      <dgm:prSet presAssocID="{776D4235-781B-4D33-AC45-9C7EF0DC47B1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07366-5CC1-4E2B-BE20-2069310B4D8A}" type="pres">
      <dgm:prSet presAssocID="{D6CC3A32-0A1A-40E9-A835-8EFC76759E52}" presName="spacing" presStyleCnt="0"/>
      <dgm:spPr/>
    </dgm:pt>
    <dgm:pt modelId="{0EB22540-9DE9-4B51-B3E5-C7995B00B29F}" type="pres">
      <dgm:prSet presAssocID="{6E8176CA-B42A-4AD1-AFEF-D63C6921BD72}" presName="composite" presStyleCnt="0"/>
      <dgm:spPr/>
    </dgm:pt>
    <dgm:pt modelId="{880DB914-65DE-453E-8DF3-2D58A687C05F}" type="pres">
      <dgm:prSet presAssocID="{6E8176CA-B42A-4AD1-AFEF-D63C6921BD72}" presName="imgShp" presStyleLbl="fgImgPlace1" presStyleIdx="8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357AA4-E040-4D1B-909D-2CFA66B2FAAE}" type="pres">
      <dgm:prSet presAssocID="{6E8176CA-B42A-4AD1-AFEF-D63C6921BD72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FDD7D-24A4-42A7-9352-AA8773431B98}" srcId="{FBEBD314-547C-4CFD-AF33-8AA8D35FBC2D}" destId="{776D4235-781B-4D33-AC45-9C7EF0DC47B1}" srcOrd="7" destOrd="0" parTransId="{553AFF10-7324-4AF6-805D-4A33CE395C60}" sibTransId="{D6CC3A32-0A1A-40E9-A835-8EFC76759E52}"/>
    <dgm:cxn modelId="{67953454-5189-4CB1-A3E9-D15C1E800363}" type="presOf" srcId="{6E8176CA-B42A-4AD1-AFEF-D63C6921BD72}" destId="{23357AA4-E040-4D1B-909D-2CFA66B2FAAE}" srcOrd="0" destOrd="0" presId="urn:microsoft.com/office/officeart/2005/8/layout/vList3"/>
    <dgm:cxn modelId="{E5A9933F-F880-4ED5-A557-D354B93AF500}" srcId="{FBEBD314-547C-4CFD-AF33-8AA8D35FBC2D}" destId="{42E34612-1296-48B4-820E-4742B5C1B1DD}" srcOrd="1" destOrd="0" parTransId="{0A1F892A-5380-41D9-9358-7978D40F6F61}" sibTransId="{14FFD054-7E01-4598-A1C4-13B3049E4C99}"/>
    <dgm:cxn modelId="{596170FE-C0BF-4344-B5B7-4CC4CBE6D2C9}" srcId="{FBEBD314-547C-4CFD-AF33-8AA8D35FBC2D}" destId="{9BEB5F17-C89E-49FA-A459-5090B82A9D70}" srcOrd="0" destOrd="0" parTransId="{0059059B-087B-4AE6-B8AE-894E6BBAE809}" sibTransId="{F9FF9D7A-4A9C-493F-BEC0-C8400540B4AA}"/>
    <dgm:cxn modelId="{4A898710-BC5F-43EB-A353-3D84CF86D38D}" srcId="{FBEBD314-547C-4CFD-AF33-8AA8D35FBC2D}" destId="{3BD151A7-82A1-499F-A2A2-3A7A3B33FA4A}" srcOrd="2" destOrd="0" parTransId="{2014496E-4BC5-4818-B412-3EFB9A9B6240}" sibTransId="{9582D3B1-EEDE-4DFA-B020-214FFB94594A}"/>
    <dgm:cxn modelId="{36D0C976-A741-4BB2-B7B3-84E1720F250F}" type="presOf" srcId="{3BD151A7-82A1-499F-A2A2-3A7A3B33FA4A}" destId="{6DAFFDCA-880E-4125-8985-D0765BF696E4}" srcOrd="0" destOrd="0" presId="urn:microsoft.com/office/officeart/2005/8/layout/vList3"/>
    <dgm:cxn modelId="{F6662D83-98DA-40C6-A03F-143D15E4BE77}" type="presOf" srcId="{2C218ACA-7BEA-4CC7-8B1B-7F26F0120E98}" destId="{A843E2FF-8CD3-41D1-A1F6-D608AEAEA7AF}" srcOrd="0" destOrd="0" presId="urn:microsoft.com/office/officeart/2005/8/layout/vList3"/>
    <dgm:cxn modelId="{AB3DDF4B-E169-41AF-9A1A-199696A9CC8C}" srcId="{FBEBD314-547C-4CFD-AF33-8AA8D35FBC2D}" destId="{2C218ACA-7BEA-4CC7-8B1B-7F26F0120E98}" srcOrd="5" destOrd="0" parTransId="{131D6C82-EB97-47F8-AB2B-6702883F59C6}" sibTransId="{1E19B2CD-365F-42E6-9D10-DD89258CE92C}"/>
    <dgm:cxn modelId="{0B28192B-3DD9-44D8-B9E2-ADBBFBE83A97}" type="presOf" srcId="{FBEBD314-547C-4CFD-AF33-8AA8D35FBC2D}" destId="{BD4ED2E7-F6AF-4001-ADB5-A0BD8FB80F37}" srcOrd="0" destOrd="0" presId="urn:microsoft.com/office/officeart/2005/8/layout/vList3"/>
    <dgm:cxn modelId="{32A94393-7CAE-4D62-AFC7-11EF75CA29B5}" type="presOf" srcId="{81F80473-F5E1-4D84-9190-35F1C3C537B3}" destId="{87F0E9CE-0B62-4DB8-BAED-16D72C5D45E8}" srcOrd="0" destOrd="0" presId="urn:microsoft.com/office/officeart/2005/8/layout/vList3"/>
    <dgm:cxn modelId="{8A506561-BFD2-43DB-8134-2B7D52C200BC}" type="presOf" srcId="{42E34612-1296-48B4-820E-4742B5C1B1DD}" destId="{469B1CF4-0649-4922-BFA0-2D0B154C20AF}" srcOrd="0" destOrd="0" presId="urn:microsoft.com/office/officeart/2005/8/layout/vList3"/>
    <dgm:cxn modelId="{D665A106-BBE3-4C19-BFF8-6E9AFF135C2E}" type="presOf" srcId="{9BEB5F17-C89E-49FA-A459-5090B82A9D70}" destId="{D9B374C2-923C-427A-837C-2A8714C6A028}" srcOrd="0" destOrd="0" presId="urn:microsoft.com/office/officeart/2005/8/layout/vList3"/>
    <dgm:cxn modelId="{A1BF69FC-9FA2-42B3-B7E9-0808F306A3CB}" srcId="{FBEBD314-547C-4CFD-AF33-8AA8D35FBC2D}" destId="{0474239E-A455-4E28-BAC4-C51562F47811}" srcOrd="3" destOrd="0" parTransId="{C7D54864-90A9-40ED-AA54-DF58C5808C3A}" sibTransId="{F8A996EA-87A9-4CBF-8ABC-AFA18AF26AE1}"/>
    <dgm:cxn modelId="{54E25D5B-7850-4FD5-B98B-C5624140C74C}" srcId="{FBEBD314-547C-4CFD-AF33-8AA8D35FBC2D}" destId="{A214F1E3-8B75-4D07-A1E0-7962A32B9FC0}" srcOrd="6" destOrd="0" parTransId="{137EAD1F-4A25-4A52-AE37-2E4EA61C40B2}" sibTransId="{4C71864A-5E52-4E87-9D3C-EB5B815578BA}"/>
    <dgm:cxn modelId="{7FE8C6F0-5B44-43E6-B60D-E7E0F0472EBF}" srcId="{FBEBD314-547C-4CFD-AF33-8AA8D35FBC2D}" destId="{6E8176CA-B42A-4AD1-AFEF-D63C6921BD72}" srcOrd="8" destOrd="0" parTransId="{D1804038-7B0A-4C00-8BDF-099623EDCFF0}" sibTransId="{C50C290A-2AB0-4D1F-B67F-6129E095967D}"/>
    <dgm:cxn modelId="{A50C58E8-A970-4826-8601-D60C81E4394F}" type="presOf" srcId="{A214F1E3-8B75-4D07-A1E0-7962A32B9FC0}" destId="{EFCAA75C-C1C7-4487-971A-109BACA021B6}" srcOrd="0" destOrd="0" presId="urn:microsoft.com/office/officeart/2005/8/layout/vList3"/>
    <dgm:cxn modelId="{4F538C90-EAB0-4FF0-B72E-4CADC4EC0246}" type="presOf" srcId="{776D4235-781B-4D33-AC45-9C7EF0DC47B1}" destId="{CB4110DF-EC97-4A74-A8F1-01FE2281CC8F}" srcOrd="0" destOrd="0" presId="urn:microsoft.com/office/officeart/2005/8/layout/vList3"/>
    <dgm:cxn modelId="{7450A301-773C-4A84-9135-B910FC4353C5}" srcId="{FBEBD314-547C-4CFD-AF33-8AA8D35FBC2D}" destId="{81F80473-F5E1-4D84-9190-35F1C3C537B3}" srcOrd="4" destOrd="0" parTransId="{246432F2-7A85-4914-89F7-9FC26DA2DFAA}" sibTransId="{3F632198-07BD-4135-8444-4908DD166D99}"/>
    <dgm:cxn modelId="{2408FBE4-70D8-4213-839C-A26268312821}" type="presOf" srcId="{0474239E-A455-4E28-BAC4-C51562F47811}" destId="{16D33F17-F1C4-437D-AB98-AE3FDAFA7325}" srcOrd="0" destOrd="0" presId="urn:microsoft.com/office/officeart/2005/8/layout/vList3"/>
    <dgm:cxn modelId="{7E3BA72C-2E3B-4E8F-8233-E357035FC1A4}" type="presParOf" srcId="{BD4ED2E7-F6AF-4001-ADB5-A0BD8FB80F37}" destId="{E2660281-2E2D-49DB-927A-903E1858C410}" srcOrd="0" destOrd="0" presId="urn:microsoft.com/office/officeart/2005/8/layout/vList3"/>
    <dgm:cxn modelId="{792730CF-93F2-4204-A56B-9F730A6D3432}" type="presParOf" srcId="{E2660281-2E2D-49DB-927A-903E1858C410}" destId="{7BF4DA5F-4D41-4EB6-ABD8-D0B56104F290}" srcOrd="0" destOrd="0" presId="urn:microsoft.com/office/officeart/2005/8/layout/vList3"/>
    <dgm:cxn modelId="{FAC5F712-556A-40DD-BC31-CBD9AF20EB7A}" type="presParOf" srcId="{E2660281-2E2D-49DB-927A-903E1858C410}" destId="{D9B374C2-923C-427A-837C-2A8714C6A028}" srcOrd="1" destOrd="0" presId="urn:microsoft.com/office/officeart/2005/8/layout/vList3"/>
    <dgm:cxn modelId="{0AA19390-9FC2-4F5D-86FA-3F7D723D7F00}" type="presParOf" srcId="{BD4ED2E7-F6AF-4001-ADB5-A0BD8FB80F37}" destId="{BDE9EB17-6D77-4730-9AC8-1074FF6D3022}" srcOrd="1" destOrd="0" presId="urn:microsoft.com/office/officeart/2005/8/layout/vList3"/>
    <dgm:cxn modelId="{8532846D-34D0-4D93-80C3-C5E77E0B73B0}" type="presParOf" srcId="{BD4ED2E7-F6AF-4001-ADB5-A0BD8FB80F37}" destId="{F74AA371-AF44-4B65-8DA3-3BC2610D9B88}" srcOrd="2" destOrd="0" presId="urn:microsoft.com/office/officeart/2005/8/layout/vList3"/>
    <dgm:cxn modelId="{5F629729-2714-40CB-AE5E-9C8C44B7E5C8}" type="presParOf" srcId="{F74AA371-AF44-4B65-8DA3-3BC2610D9B88}" destId="{CA5CE58E-8EA9-4227-BDEA-EE39545DD596}" srcOrd="0" destOrd="0" presId="urn:microsoft.com/office/officeart/2005/8/layout/vList3"/>
    <dgm:cxn modelId="{17F44754-2D59-4335-B191-D2E3BD5F6222}" type="presParOf" srcId="{F74AA371-AF44-4B65-8DA3-3BC2610D9B88}" destId="{469B1CF4-0649-4922-BFA0-2D0B154C20AF}" srcOrd="1" destOrd="0" presId="urn:microsoft.com/office/officeart/2005/8/layout/vList3"/>
    <dgm:cxn modelId="{5056C945-E7C1-431A-96AB-F025CDD755B8}" type="presParOf" srcId="{BD4ED2E7-F6AF-4001-ADB5-A0BD8FB80F37}" destId="{2B162113-01F5-4736-A5A8-E2B4B49E3F1D}" srcOrd="3" destOrd="0" presId="urn:microsoft.com/office/officeart/2005/8/layout/vList3"/>
    <dgm:cxn modelId="{DD24CAD0-B836-4CD7-8076-5077C4A75771}" type="presParOf" srcId="{BD4ED2E7-F6AF-4001-ADB5-A0BD8FB80F37}" destId="{25CC4B11-EB5B-4A7B-B4A0-4017745A2275}" srcOrd="4" destOrd="0" presId="urn:microsoft.com/office/officeart/2005/8/layout/vList3"/>
    <dgm:cxn modelId="{0E94F820-AE1C-48F7-9DD1-EDE6D100F672}" type="presParOf" srcId="{25CC4B11-EB5B-4A7B-B4A0-4017745A2275}" destId="{42AC51E2-4669-4334-BEAF-8E99FD103FEF}" srcOrd="0" destOrd="0" presId="urn:microsoft.com/office/officeart/2005/8/layout/vList3"/>
    <dgm:cxn modelId="{8B6869E0-55EF-41DC-9EFC-FC9E7F9467FB}" type="presParOf" srcId="{25CC4B11-EB5B-4A7B-B4A0-4017745A2275}" destId="{6DAFFDCA-880E-4125-8985-D0765BF696E4}" srcOrd="1" destOrd="0" presId="urn:microsoft.com/office/officeart/2005/8/layout/vList3"/>
    <dgm:cxn modelId="{4451A5BA-3ED9-417A-9A25-26307D28A5E8}" type="presParOf" srcId="{BD4ED2E7-F6AF-4001-ADB5-A0BD8FB80F37}" destId="{06E92A39-FC6D-484A-B326-16E838AFFEFE}" srcOrd="5" destOrd="0" presId="urn:microsoft.com/office/officeart/2005/8/layout/vList3"/>
    <dgm:cxn modelId="{BD693FFD-1F8D-4781-97ED-B1FEC371B4D9}" type="presParOf" srcId="{BD4ED2E7-F6AF-4001-ADB5-A0BD8FB80F37}" destId="{5F7CCFEC-EEA3-4C81-A0D5-01FC98805DBC}" srcOrd="6" destOrd="0" presId="urn:microsoft.com/office/officeart/2005/8/layout/vList3"/>
    <dgm:cxn modelId="{4D30B3C3-12F1-433D-B8ED-5BFD3686BC79}" type="presParOf" srcId="{5F7CCFEC-EEA3-4C81-A0D5-01FC98805DBC}" destId="{AF739702-2D70-47F2-ADAC-D1383AA61A9B}" srcOrd="0" destOrd="0" presId="urn:microsoft.com/office/officeart/2005/8/layout/vList3"/>
    <dgm:cxn modelId="{B281823C-0ECD-46BE-BBB8-9ED4E943AA5A}" type="presParOf" srcId="{5F7CCFEC-EEA3-4C81-A0D5-01FC98805DBC}" destId="{16D33F17-F1C4-437D-AB98-AE3FDAFA7325}" srcOrd="1" destOrd="0" presId="urn:microsoft.com/office/officeart/2005/8/layout/vList3"/>
    <dgm:cxn modelId="{851AB080-E68F-451A-A894-290E2F842BA2}" type="presParOf" srcId="{BD4ED2E7-F6AF-4001-ADB5-A0BD8FB80F37}" destId="{AE4ACC93-05F5-4EF2-913B-09FC5EB8202A}" srcOrd="7" destOrd="0" presId="urn:microsoft.com/office/officeart/2005/8/layout/vList3"/>
    <dgm:cxn modelId="{70C7106D-528C-4386-B9ED-89143005779A}" type="presParOf" srcId="{BD4ED2E7-F6AF-4001-ADB5-A0BD8FB80F37}" destId="{4C37F2DE-F4AF-4879-BA4A-8C6780E65F67}" srcOrd="8" destOrd="0" presId="urn:microsoft.com/office/officeart/2005/8/layout/vList3"/>
    <dgm:cxn modelId="{1C4D6070-B881-423F-B0C7-72DA3AA4F5B0}" type="presParOf" srcId="{4C37F2DE-F4AF-4879-BA4A-8C6780E65F67}" destId="{DDACF567-6F4E-43E9-9D98-6E4D9CD75DCF}" srcOrd="0" destOrd="0" presId="urn:microsoft.com/office/officeart/2005/8/layout/vList3"/>
    <dgm:cxn modelId="{5F5C4FE9-3BA1-46BE-92AC-F59988D9BCAD}" type="presParOf" srcId="{4C37F2DE-F4AF-4879-BA4A-8C6780E65F67}" destId="{87F0E9CE-0B62-4DB8-BAED-16D72C5D45E8}" srcOrd="1" destOrd="0" presId="urn:microsoft.com/office/officeart/2005/8/layout/vList3"/>
    <dgm:cxn modelId="{BD8ACF82-1BDD-46E2-B36E-A8CC770B0AD1}" type="presParOf" srcId="{BD4ED2E7-F6AF-4001-ADB5-A0BD8FB80F37}" destId="{A2BE4FB5-2508-4EC8-BF6C-46D76C26146C}" srcOrd="9" destOrd="0" presId="urn:microsoft.com/office/officeart/2005/8/layout/vList3"/>
    <dgm:cxn modelId="{A2EC7803-631E-4D15-9ACB-6759116561E2}" type="presParOf" srcId="{BD4ED2E7-F6AF-4001-ADB5-A0BD8FB80F37}" destId="{57A98B03-4685-4903-BFFE-2DFD43EF6720}" srcOrd="10" destOrd="0" presId="urn:microsoft.com/office/officeart/2005/8/layout/vList3"/>
    <dgm:cxn modelId="{FB098059-1FE7-440A-BC3D-D89B45924083}" type="presParOf" srcId="{57A98B03-4685-4903-BFFE-2DFD43EF6720}" destId="{0CEF06B8-AC22-4F15-9229-8E6BA5D72032}" srcOrd="0" destOrd="0" presId="urn:microsoft.com/office/officeart/2005/8/layout/vList3"/>
    <dgm:cxn modelId="{6EC6A560-BA9A-4481-80A9-DBDF8D056A0A}" type="presParOf" srcId="{57A98B03-4685-4903-BFFE-2DFD43EF6720}" destId="{A843E2FF-8CD3-41D1-A1F6-D608AEAEA7AF}" srcOrd="1" destOrd="0" presId="urn:microsoft.com/office/officeart/2005/8/layout/vList3"/>
    <dgm:cxn modelId="{69D75D36-0712-4F3D-8754-26003B1345E4}" type="presParOf" srcId="{BD4ED2E7-F6AF-4001-ADB5-A0BD8FB80F37}" destId="{76084912-A80F-4E42-A5D6-BE9895F6D8B3}" srcOrd="11" destOrd="0" presId="urn:microsoft.com/office/officeart/2005/8/layout/vList3"/>
    <dgm:cxn modelId="{93E1D212-0CA4-43DC-A345-068553E257E3}" type="presParOf" srcId="{BD4ED2E7-F6AF-4001-ADB5-A0BD8FB80F37}" destId="{D11F34B3-4F6C-4FEF-A86A-7E45F09E4036}" srcOrd="12" destOrd="0" presId="urn:microsoft.com/office/officeart/2005/8/layout/vList3"/>
    <dgm:cxn modelId="{D0703667-C44B-425C-9FAF-2F92BB1571FA}" type="presParOf" srcId="{D11F34B3-4F6C-4FEF-A86A-7E45F09E4036}" destId="{3758AD60-469D-4D46-947E-0CC2106D6542}" srcOrd="0" destOrd="0" presId="urn:microsoft.com/office/officeart/2005/8/layout/vList3"/>
    <dgm:cxn modelId="{92F33DEA-8ED6-4D94-BAB9-420E9EA41D1E}" type="presParOf" srcId="{D11F34B3-4F6C-4FEF-A86A-7E45F09E4036}" destId="{EFCAA75C-C1C7-4487-971A-109BACA021B6}" srcOrd="1" destOrd="0" presId="urn:microsoft.com/office/officeart/2005/8/layout/vList3"/>
    <dgm:cxn modelId="{6285FF93-EEB6-4893-B030-33F27B8299A6}" type="presParOf" srcId="{BD4ED2E7-F6AF-4001-ADB5-A0BD8FB80F37}" destId="{4394F562-9411-4C09-BEBD-284B5D0D12E6}" srcOrd="13" destOrd="0" presId="urn:microsoft.com/office/officeart/2005/8/layout/vList3"/>
    <dgm:cxn modelId="{95103945-4ED8-4AB4-B0AB-08E166C8B7DC}" type="presParOf" srcId="{BD4ED2E7-F6AF-4001-ADB5-A0BD8FB80F37}" destId="{1F5C349A-EA1F-41CA-964A-F0CA207BF698}" srcOrd="14" destOrd="0" presId="urn:microsoft.com/office/officeart/2005/8/layout/vList3"/>
    <dgm:cxn modelId="{49B0698A-7EBF-449E-8A5B-1AD47620D1F6}" type="presParOf" srcId="{1F5C349A-EA1F-41CA-964A-F0CA207BF698}" destId="{B5A00532-3529-4EEB-BE00-31842FB5251D}" srcOrd="0" destOrd="0" presId="urn:microsoft.com/office/officeart/2005/8/layout/vList3"/>
    <dgm:cxn modelId="{AC2EE385-78CD-4410-B244-58D916BD69E4}" type="presParOf" srcId="{1F5C349A-EA1F-41CA-964A-F0CA207BF698}" destId="{CB4110DF-EC97-4A74-A8F1-01FE2281CC8F}" srcOrd="1" destOrd="0" presId="urn:microsoft.com/office/officeart/2005/8/layout/vList3"/>
    <dgm:cxn modelId="{B9206812-EA47-489F-92DE-B9F835B52F50}" type="presParOf" srcId="{BD4ED2E7-F6AF-4001-ADB5-A0BD8FB80F37}" destId="{CDB07366-5CC1-4E2B-BE20-2069310B4D8A}" srcOrd="15" destOrd="0" presId="urn:microsoft.com/office/officeart/2005/8/layout/vList3"/>
    <dgm:cxn modelId="{62065B60-F835-4FE2-BE64-E0AAA1379492}" type="presParOf" srcId="{BD4ED2E7-F6AF-4001-ADB5-A0BD8FB80F37}" destId="{0EB22540-9DE9-4B51-B3E5-C7995B00B29F}" srcOrd="16" destOrd="0" presId="urn:microsoft.com/office/officeart/2005/8/layout/vList3"/>
    <dgm:cxn modelId="{DEB701C4-ED04-483C-B825-1E48ABDD9C03}" type="presParOf" srcId="{0EB22540-9DE9-4B51-B3E5-C7995B00B29F}" destId="{880DB914-65DE-453E-8DF3-2D58A687C05F}" srcOrd="0" destOrd="0" presId="urn:microsoft.com/office/officeart/2005/8/layout/vList3"/>
    <dgm:cxn modelId="{EAB3FE33-E34A-46D5-8313-097522B29430}" type="presParOf" srcId="{0EB22540-9DE9-4B51-B3E5-C7995B00B29F}" destId="{23357AA4-E040-4D1B-909D-2CFA66B2FA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98AB6-F80B-46E0-AD49-B09A2ABFE8DE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117CC4-E25F-4A0D-8A81-D5F19C70867C}">
      <dgm:prSet/>
      <dgm:spPr/>
      <dgm:t>
        <a:bodyPr/>
        <a:lstStyle/>
        <a:p>
          <a:pPr rtl="0"/>
          <a:r>
            <a:rPr lang="en-US" dirty="0" smtClean="0"/>
            <a:t>Richard G Ellenbogen MD</a:t>
          </a:r>
          <a:endParaRPr lang="en-US" dirty="0"/>
        </a:p>
      </dgm:t>
    </dgm:pt>
    <dgm:pt modelId="{92F7366D-9599-40E2-A22C-81347DEF1758}" type="parTrans" cxnId="{C8DD0401-48EF-42EC-B7E2-C2F6026D98B3}">
      <dgm:prSet/>
      <dgm:spPr/>
      <dgm:t>
        <a:bodyPr/>
        <a:lstStyle/>
        <a:p>
          <a:endParaRPr lang="en-US"/>
        </a:p>
      </dgm:t>
    </dgm:pt>
    <dgm:pt modelId="{C866B4EA-CB40-4B34-9811-31888DB2F6AD}" type="sibTrans" cxnId="{C8DD0401-48EF-42EC-B7E2-C2F6026D98B3}">
      <dgm:prSet/>
      <dgm:spPr/>
      <dgm:t>
        <a:bodyPr/>
        <a:lstStyle/>
        <a:p>
          <a:endParaRPr lang="en-US"/>
        </a:p>
      </dgm:t>
    </dgm:pt>
    <dgm:pt modelId="{055A7C58-4972-4B5B-B635-0B4497D76665}">
      <dgm:prSet custT="1"/>
      <dgm:spPr/>
      <dgm:t>
        <a:bodyPr/>
        <a:lstStyle/>
        <a:p>
          <a:pPr rtl="0"/>
          <a:r>
            <a:rPr lang="en-US" sz="4000" dirty="0" smtClean="0"/>
            <a:t>University of Washington</a:t>
          </a:r>
          <a:endParaRPr lang="en-US" sz="4000" dirty="0"/>
        </a:p>
      </dgm:t>
    </dgm:pt>
    <dgm:pt modelId="{90E3321F-4A09-4E65-BF89-C902B3A6254B}" type="parTrans" cxnId="{9706FF86-EDA0-4223-9449-E062245FADD6}">
      <dgm:prSet/>
      <dgm:spPr/>
      <dgm:t>
        <a:bodyPr/>
        <a:lstStyle/>
        <a:p>
          <a:endParaRPr lang="en-US"/>
        </a:p>
      </dgm:t>
    </dgm:pt>
    <dgm:pt modelId="{2317D53E-B562-41EC-B262-975D157A7B0C}" type="sibTrans" cxnId="{9706FF86-EDA0-4223-9449-E062245FADD6}">
      <dgm:prSet/>
      <dgm:spPr/>
      <dgm:t>
        <a:bodyPr/>
        <a:lstStyle/>
        <a:p>
          <a:endParaRPr lang="en-US"/>
        </a:p>
      </dgm:t>
    </dgm:pt>
    <dgm:pt modelId="{65DECCBA-E0D7-4651-BCCD-A3702195A175}">
      <dgm:prSet/>
      <dgm:spPr/>
      <dgm:t>
        <a:bodyPr/>
        <a:lstStyle/>
        <a:p>
          <a:pPr rtl="0"/>
          <a:r>
            <a:rPr lang="en-US" dirty="0" smtClean="0"/>
            <a:t>Jacob H Bagley MD (resident member) </a:t>
          </a:r>
          <a:endParaRPr lang="en-US" dirty="0"/>
        </a:p>
      </dgm:t>
    </dgm:pt>
    <dgm:pt modelId="{D7CD3DDD-011A-4C92-AF94-CCEC46C76500}" type="parTrans" cxnId="{0C09FCA8-7D9D-4F73-AB93-E9CDAFBC0D17}">
      <dgm:prSet/>
      <dgm:spPr/>
      <dgm:t>
        <a:bodyPr/>
        <a:lstStyle/>
        <a:p>
          <a:endParaRPr lang="en-US"/>
        </a:p>
      </dgm:t>
    </dgm:pt>
    <dgm:pt modelId="{BD5BE382-193C-417B-9395-A1426C060705}" type="sibTrans" cxnId="{0C09FCA8-7D9D-4F73-AB93-E9CDAFBC0D17}">
      <dgm:prSet/>
      <dgm:spPr/>
      <dgm:t>
        <a:bodyPr/>
        <a:lstStyle/>
        <a:p>
          <a:endParaRPr lang="en-US"/>
        </a:p>
      </dgm:t>
    </dgm:pt>
    <dgm:pt modelId="{38832CFD-9FE8-4D6A-BF98-E9449709D211}">
      <dgm:prSet custT="1"/>
      <dgm:spPr/>
      <dgm:t>
        <a:bodyPr/>
        <a:lstStyle/>
        <a:p>
          <a:pPr rtl="0"/>
          <a:r>
            <a:rPr lang="en-US" sz="4000" dirty="0" smtClean="0"/>
            <a:t>Oregon Health &amp; Science University</a:t>
          </a:r>
          <a:endParaRPr lang="en-US" sz="4000" dirty="0"/>
        </a:p>
      </dgm:t>
    </dgm:pt>
    <dgm:pt modelId="{6AD3F160-AE14-4AEB-B675-B08C998FD41B}" type="parTrans" cxnId="{675A8ACF-82FE-4E3B-9D21-94793A515358}">
      <dgm:prSet/>
      <dgm:spPr/>
      <dgm:t>
        <a:bodyPr/>
        <a:lstStyle/>
        <a:p>
          <a:endParaRPr lang="en-US"/>
        </a:p>
      </dgm:t>
    </dgm:pt>
    <dgm:pt modelId="{8CE58C1F-F9EE-4220-B3B8-6C105E8D77F4}" type="sibTrans" cxnId="{675A8ACF-82FE-4E3B-9D21-94793A515358}">
      <dgm:prSet/>
      <dgm:spPr/>
      <dgm:t>
        <a:bodyPr/>
        <a:lstStyle/>
        <a:p>
          <a:endParaRPr lang="en-US"/>
        </a:p>
      </dgm:t>
    </dgm:pt>
    <dgm:pt modelId="{FE5C9829-88D6-4999-A45C-BAD6023614FA}" type="pres">
      <dgm:prSet presAssocID="{19198AB6-F80B-46E0-AD49-B09A2ABFE8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1F085-CBBB-4242-90A2-A3D973659E49}" type="pres">
      <dgm:prSet presAssocID="{26117CC4-E25F-4A0D-8A81-D5F19C70867C}" presName="circle1" presStyleLbl="node1" presStyleIdx="0" presStyleCnt="2"/>
      <dgm:spPr/>
    </dgm:pt>
    <dgm:pt modelId="{4C04AF91-DFE7-4B90-BCD3-30FF8CB30512}" type="pres">
      <dgm:prSet presAssocID="{26117CC4-E25F-4A0D-8A81-D5F19C70867C}" presName="space" presStyleCnt="0"/>
      <dgm:spPr/>
    </dgm:pt>
    <dgm:pt modelId="{50E45F14-C1E1-44C2-BCB2-46E5C0D65CC8}" type="pres">
      <dgm:prSet presAssocID="{26117CC4-E25F-4A0D-8A81-D5F19C70867C}" presName="rect1" presStyleLbl="alignAcc1" presStyleIdx="0" presStyleCnt="2"/>
      <dgm:spPr/>
      <dgm:t>
        <a:bodyPr/>
        <a:lstStyle/>
        <a:p>
          <a:endParaRPr lang="en-US"/>
        </a:p>
      </dgm:t>
    </dgm:pt>
    <dgm:pt modelId="{84467B9C-367B-4D24-89BE-65E74855938B}" type="pres">
      <dgm:prSet presAssocID="{65DECCBA-E0D7-4651-BCCD-A3702195A175}" presName="vertSpace2" presStyleLbl="node1" presStyleIdx="0" presStyleCnt="2"/>
      <dgm:spPr/>
    </dgm:pt>
    <dgm:pt modelId="{04B0447D-C04D-4374-BDC7-A01BA8CD2218}" type="pres">
      <dgm:prSet presAssocID="{65DECCBA-E0D7-4651-BCCD-A3702195A175}" presName="circle2" presStyleLbl="node1" presStyleIdx="1" presStyleCnt="2"/>
      <dgm:spPr/>
    </dgm:pt>
    <dgm:pt modelId="{E9592E19-8250-411A-87E0-861DFB580D92}" type="pres">
      <dgm:prSet presAssocID="{65DECCBA-E0D7-4651-BCCD-A3702195A175}" presName="rect2" presStyleLbl="alignAcc1" presStyleIdx="1" presStyleCnt="2"/>
      <dgm:spPr/>
      <dgm:t>
        <a:bodyPr/>
        <a:lstStyle/>
        <a:p>
          <a:endParaRPr lang="en-US"/>
        </a:p>
      </dgm:t>
    </dgm:pt>
    <dgm:pt modelId="{253692A2-2092-40C1-9F58-8140BE7476FD}" type="pres">
      <dgm:prSet presAssocID="{26117CC4-E25F-4A0D-8A81-D5F19C70867C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743EB-36CF-4C31-BB9A-54FD1E0DF89A}" type="pres">
      <dgm:prSet presAssocID="{26117CC4-E25F-4A0D-8A81-D5F19C70867C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D4D2-BCF6-4E42-8350-CA18D31CF3C1}" type="pres">
      <dgm:prSet presAssocID="{65DECCBA-E0D7-4651-BCCD-A3702195A17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D41A7-3F90-480D-8121-F3CA32A132AF}" type="pres">
      <dgm:prSet presAssocID="{65DECCBA-E0D7-4651-BCCD-A3702195A17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DD0401-48EF-42EC-B7E2-C2F6026D98B3}" srcId="{19198AB6-F80B-46E0-AD49-B09A2ABFE8DE}" destId="{26117CC4-E25F-4A0D-8A81-D5F19C70867C}" srcOrd="0" destOrd="0" parTransId="{92F7366D-9599-40E2-A22C-81347DEF1758}" sibTransId="{C866B4EA-CB40-4B34-9811-31888DB2F6AD}"/>
    <dgm:cxn modelId="{7BC03E5B-D82F-42CC-B0B9-A1BD342F6B5A}" type="presOf" srcId="{26117CC4-E25F-4A0D-8A81-D5F19C70867C}" destId="{253692A2-2092-40C1-9F58-8140BE7476FD}" srcOrd="1" destOrd="0" presId="urn:microsoft.com/office/officeart/2005/8/layout/target3"/>
    <dgm:cxn modelId="{EA28AB2D-F101-4B42-9FF8-3795C20EBB07}" type="presOf" srcId="{38832CFD-9FE8-4D6A-BF98-E9449709D211}" destId="{E3ED41A7-3F90-480D-8121-F3CA32A132AF}" srcOrd="0" destOrd="0" presId="urn:microsoft.com/office/officeart/2005/8/layout/target3"/>
    <dgm:cxn modelId="{69A35AFD-5658-4709-8C6B-3E04E7496EB0}" type="presOf" srcId="{19198AB6-F80B-46E0-AD49-B09A2ABFE8DE}" destId="{FE5C9829-88D6-4999-A45C-BAD6023614FA}" srcOrd="0" destOrd="0" presId="urn:microsoft.com/office/officeart/2005/8/layout/target3"/>
    <dgm:cxn modelId="{C4963F4D-6194-47BD-AF18-8CACC9E6B485}" type="presOf" srcId="{055A7C58-4972-4B5B-B635-0B4497D76665}" destId="{AB0743EB-36CF-4C31-BB9A-54FD1E0DF89A}" srcOrd="0" destOrd="0" presId="urn:microsoft.com/office/officeart/2005/8/layout/target3"/>
    <dgm:cxn modelId="{89E09F98-41A0-44E7-BD21-E4648CEAD9A3}" type="presOf" srcId="{65DECCBA-E0D7-4651-BCCD-A3702195A175}" destId="{7DC7D4D2-BCF6-4E42-8350-CA18D31CF3C1}" srcOrd="1" destOrd="0" presId="urn:microsoft.com/office/officeart/2005/8/layout/target3"/>
    <dgm:cxn modelId="{30DFA91C-DB21-4CB3-AB99-4A70FC73D76B}" type="presOf" srcId="{26117CC4-E25F-4A0D-8A81-D5F19C70867C}" destId="{50E45F14-C1E1-44C2-BCB2-46E5C0D65CC8}" srcOrd="0" destOrd="0" presId="urn:microsoft.com/office/officeart/2005/8/layout/target3"/>
    <dgm:cxn modelId="{675A8ACF-82FE-4E3B-9D21-94793A515358}" srcId="{65DECCBA-E0D7-4651-BCCD-A3702195A175}" destId="{38832CFD-9FE8-4D6A-BF98-E9449709D211}" srcOrd="0" destOrd="0" parTransId="{6AD3F160-AE14-4AEB-B675-B08C998FD41B}" sibTransId="{8CE58C1F-F9EE-4220-B3B8-6C105E8D77F4}"/>
    <dgm:cxn modelId="{9706FF86-EDA0-4223-9449-E062245FADD6}" srcId="{26117CC4-E25F-4A0D-8A81-D5F19C70867C}" destId="{055A7C58-4972-4B5B-B635-0B4497D76665}" srcOrd="0" destOrd="0" parTransId="{90E3321F-4A09-4E65-BF89-C902B3A6254B}" sibTransId="{2317D53E-B562-41EC-B262-975D157A7B0C}"/>
    <dgm:cxn modelId="{0C09FCA8-7D9D-4F73-AB93-E9CDAFBC0D17}" srcId="{19198AB6-F80B-46E0-AD49-B09A2ABFE8DE}" destId="{65DECCBA-E0D7-4651-BCCD-A3702195A175}" srcOrd="1" destOrd="0" parTransId="{D7CD3DDD-011A-4C92-AF94-CCEC46C76500}" sibTransId="{BD5BE382-193C-417B-9395-A1426C060705}"/>
    <dgm:cxn modelId="{B0EEE80D-64E3-4C48-82A2-F94408D21F60}" type="presOf" srcId="{65DECCBA-E0D7-4651-BCCD-A3702195A175}" destId="{E9592E19-8250-411A-87E0-861DFB580D92}" srcOrd="0" destOrd="0" presId="urn:microsoft.com/office/officeart/2005/8/layout/target3"/>
    <dgm:cxn modelId="{1D8950C5-2652-4FC6-84E2-F3943741B3C6}" type="presParOf" srcId="{FE5C9829-88D6-4999-A45C-BAD6023614FA}" destId="{40C1F085-CBBB-4242-90A2-A3D973659E49}" srcOrd="0" destOrd="0" presId="urn:microsoft.com/office/officeart/2005/8/layout/target3"/>
    <dgm:cxn modelId="{B513FCDE-1B62-49C7-82AD-91B91219AB8F}" type="presParOf" srcId="{FE5C9829-88D6-4999-A45C-BAD6023614FA}" destId="{4C04AF91-DFE7-4B90-BCD3-30FF8CB30512}" srcOrd="1" destOrd="0" presId="urn:microsoft.com/office/officeart/2005/8/layout/target3"/>
    <dgm:cxn modelId="{ABC313EC-B7F6-44FC-BB2E-E9C63A4CE082}" type="presParOf" srcId="{FE5C9829-88D6-4999-A45C-BAD6023614FA}" destId="{50E45F14-C1E1-44C2-BCB2-46E5C0D65CC8}" srcOrd="2" destOrd="0" presId="urn:microsoft.com/office/officeart/2005/8/layout/target3"/>
    <dgm:cxn modelId="{206AB754-3284-4BE5-AEEE-D520EF257C76}" type="presParOf" srcId="{FE5C9829-88D6-4999-A45C-BAD6023614FA}" destId="{84467B9C-367B-4D24-89BE-65E74855938B}" srcOrd="3" destOrd="0" presId="urn:microsoft.com/office/officeart/2005/8/layout/target3"/>
    <dgm:cxn modelId="{4D72A44C-28FC-4D66-9A66-632C982B2F1D}" type="presParOf" srcId="{FE5C9829-88D6-4999-A45C-BAD6023614FA}" destId="{04B0447D-C04D-4374-BDC7-A01BA8CD2218}" srcOrd="4" destOrd="0" presId="urn:microsoft.com/office/officeart/2005/8/layout/target3"/>
    <dgm:cxn modelId="{685FC1C6-2093-42B7-B99F-C99CCC9A66EA}" type="presParOf" srcId="{FE5C9829-88D6-4999-A45C-BAD6023614FA}" destId="{E9592E19-8250-411A-87E0-861DFB580D92}" srcOrd="5" destOrd="0" presId="urn:microsoft.com/office/officeart/2005/8/layout/target3"/>
    <dgm:cxn modelId="{94C60FA1-88EA-42B1-806A-B12AEBA3EA11}" type="presParOf" srcId="{FE5C9829-88D6-4999-A45C-BAD6023614FA}" destId="{253692A2-2092-40C1-9F58-8140BE7476FD}" srcOrd="6" destOrd="0" presId="urn:microsoft.com/office/officeart/2005/8/layout/target3"/>
    <dgm:cxn modelId="{68B60ED3-936B-4633-A08B-BA1CDE717E23}" type="presParOf" srcId="{FE5C9829-88D6-4999-A45C-BAD6023614FA}" destId="{AB0743EB-36CF-4C31-BB9A-54FD1E0DF89A}" srcOrd="7" destOrd="0" presId="urn:microsoft.com/office/officeart/2005/8/layout/target3"/>
    <dgm:cxn modelId="{091D51BC-60C0-45D8-ABE6-AB63EC59D537}" type="presParOf" srcId="{FE5C9829-88D6-4999-A45C-BAD6023614FA}" destId="{7DC7D4D2-BCF6-4E42-8350-CA18D31CF3C1}" srcOrd="8" destOrd="0" presId="urn:microsoft.com/office/officeart/2005/8/layout/target3"/>
    <dgm:cxn modelId="{522BA644-4112-40BA-92D8-F502CC3B17E7}" type="presParOf" srcId="{FE5C9829-88D6-4999-A45C-BAD6023614FA}" destId="{E3ED41A7-3F90-480D-8121-F3CA32A132AF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FE5C1-A3A6-4632-9490-2689ECC8994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F5819D5C-0032-4267-ACE1-B972A43E5B38}">
      <dgm:prSet custT="1"/>
      <dgm:spPr/>
      <dgm:t>
        <a:bodyPr/>
        <a:lstStyle/>
        <a:p>
          <a:pPr rtl="0"/>
          <a:r>
            <a:rPr lang="en-US" sz="2400" b="0" dirty="0" smtClean="0"/>
            <a:t>All permanent increase requests</a:t>
          </a:r>
          <a:endParaRPr lang="en-US" sz="2400" b="0" dirty="0"/>
        </a:p>
      </dgm:t>
    </dgm:pt>
    <dgm:pt modelId="{5D293F55-5B84-48E0-8E02-831F858B358F}" type="parTrans" cxnId="{347A95D2-E901-4873-B0F4-8114DA74EC17}">
      <dgm:prSet/>
      <dgm:spPr/>
      <dgm:t>
        <a:bodyPr/>
        <a:lstStyle/>
        <a:p>
          <a:endParaRPr lang="en-US"/>
        </a:p>
      </dgm:t>
    </dgm:pt>
    <dgm:pt modelId="{DD56FAF8-23FB-49C0-BE85-A9AAF8431F74}" type="sibTrans" cxnId="{347A95D2-E901-4873-B0F4-8114DA74EC17}">
      <dgm:prSet/>
      <dgm:spPr/>
      <dgm:t>
        <a:bodyPr/>
        <a:lstStyle/>
        <a:p>
          <a:endParaRPr lang="en-US"/>
        </a:p>
      </dgm:t>
    </dgm:pt>
    <dgm:pt modelId="{D6358B12-8630-42C4-983C-EA7048691D0B}">
      <dgm:prSet custT="1"/>
      <dgm:spPr/>
      <dgm:t>
        <a:bodyPr/>
        <a:lstStyle/>
        <a:p>
          <a:pPr rtl="0"/>
          <a:r>
            <a:rPr lang="en-US" sz="2400" b="0" dirty="0" smtClean="0"/>
            <a:t>Most temporary increase requests</a:t>
          </a:r>
          <a:endParaRPr lang="en-US" sz="2400" b="0" dirty="0"/>
        </a:p>
      </dgm:t>
    </dgm:pt>
    <dgm:pt modelId="{7F00B094-6773-4AF4-BE5F-1A0481A57464}" type="parTrans" cxnId="{717F700E-CED7-4246-8180-2B6ACFA87C26}">
      <dgm:prSet/>
      <dgm:spPr/>
      <dgm:t>
        <a:bodyPr/>
        <a:lstStyle/>
        <a:p>
          <a:endParaRPr lang="en-US"/>
        </a:p>
      </dgm:t>
    </dgm:pt>
    <dgm:pt modelId="{2697717B-4B35-4340-9A90-FF4445DEB86E}" type="sibTrans" cxnId="{717F700E-CED7-4246-8180-2B6ACFA87C26}">
      <dgm:prSet/>
      <dgm:spPr/>
      <dgm:t>
        <a:bodyPr/>
        <a:lstStyle/>
        <a:p>
          <a:endParaRPr lang="en-US"/>
        </a:p>
      </dgm:t>
    </dgm:pt>
    <dgm:pt modelId="{4FF14E9D-DBC2-45F0-922A-98B5BFAE52AF}">
      <dgm:prSet custT="1"/>
      <dgm:spPr/>
      <dgm:t>
        <a:bodyPr/>
        <a:lstStyle/>
        <a:p>
          <a:pPr rtl="0"/>
          <a:r>
            <a:rPr lang="en-US" sz="2400" b="0" dirty="0" smtClean="0"/>
            <a:t>New sites for required rotations</a:t>
          </a:r>
          <a:endParaRPr lang="en-US" sz="2400" b="0" dirty="0"/>
        </a:p>
      </dgm:t>
    </dgm:pt>
    <dgm:pt modelId="{97BF4CD2-3605-4F3D-881A-9B36E7696B43}" type="parTrans" cxnId="{572A01D8-3464-467A-8531-59525D8C7ED3}">
      <dgm:prSet/>
      <dgm:spPr/>
      <dgm:t>
        <a:bodyPr/>
        <a:lstStyle/>
        <a:p>
          <a:endParaRPr lang="en-US"/>
        </a:p>
      </dgm:t>
    </dgm:pt>
    <dgm:pt modelId="{311F3EB0-64BC-4524-ACB1-9A90139A5672}" type="sibTrans" cxnId="{572A01D8-3464-467A-8531-59525D8C7ED3}">
      <dgm:prSet/>
      <dgm:spPr/>
      <dgm:t>
        <a:bodyPr/>
        <a:lstStyle/>
        <a:p>
          <a:endParaRPr lang="en-US"/>
        </a:p>
      </dgm:t>
    </dgm:pt>
    <dgm:pt modelId="{0FD47E36-772E-459D-9CB5-B742E48690D3}">
      <dgm:prSet custT="1"/>
      <dgm:spPr/>
      <dgm:t>
        <a:bodyPr/>
        <a:lstStyle/>
        <a:p>
          <a:pPr rtl="0"/>
          <a:r>
            <a:rPr lang="en-US" sz="2400" b="0" dirty="0" smtClean="0"/>
            <a:t>New sites to establish a standing elective</a:t>
          </a:r>
          <a:endParaRPr lang="en-US" sz="2400" b="0" dirty="0"/>
        </a:p>
      </dgm:t>
    </dgm:pt>
    <dgm:pt modelId="{CA9ADE29-F9DB-4551-9C29-8A4C2E392AD3}" type="parTrans" cxnId="{E0DF2330-1211-418F-9405-C50A50462A92}">
      <dgm:prSet/>
      <dgm:spPr/>
      <dgm:t>
        <a:bodyPr/>
        <a:lstStyle/>
        <a:p>
          <a:endParaRPr lang="en-US"/>
        </a:p>
      </dgm:t>
    </dgm:pt>
    <dgm:pt modelId="{265155CF-0EF4-44A9-BA54-CA52CC19DB9A}" type="sibTrans" cxnId="{E0DF2330-1211-418F-9405-C50A50462A92}">
      <dgm:prSet/>
      <dgm:spPr/>
      <dgm:t>
        <a:bodyPr/>
        <a:lstStyle/>
        <a:p>
          <a:endParaRPr lang="en-US"/>
        </a:p>
      </dgm:t>
    </dgm:pt>
    <dgm:pt modelId="{90D9D3D0-EC3D-4568-AB0B-DC3036DD65E8}">
      <dgm:prSet custT="1"/>
      <dgm:spPr/>
      <dgm:t>
        <a:bodyPr/>
        <a:lstStyle/>
        <a:p>
          <a:pPr rtl="0"/>
          <a:r>
            <a:rPr lang="en-US" sz="2400" b="0" dirty="0" smtClean="0"/>
            <a:t>Request to establish a standing international rotation</a:t>
          </a:r>
          <a:endParaRPr lang="en-US" sz="2400" b="0" dirty="0"/>
        </a:p>
      </dgm:t>
    </dgm:pt>
    <dgm:pt modelId="{0E0A49D3-D4E4-4045-BA1E-39E3D57C905F}" type="parTrans" cxnId="{7E5BCD59-4B12-4141-BC01-9F47FEA7F7ED}">
      <dgm:prSet/>
      <dgm:spPr/>
      <dgm:t>
        <a:bodyPr/>
        <a:lstStyle/>
        <a:p>
          <a:endParaRPr lang="en-US"/>
        </a:p>
      </dgm:t>
    </dgm:pt>
    <dgm:pt modelId="{91C68B2A-C8DA-45E4-8727-39D437E35483}" type="sibTrans" cxnId="{7E5BCD59-4B12-4141-BC01-9F47FEA7F7ED}">
      <dgm:prSet/>
      <dgm:spPr/>
      <dgm:t>
        <a:bodyPr/>
        <a:lstStyle/>
        <a:p>
          <a:endParaRPr lang="en-US"/>
        </a:p>
      </dgm:t>
    </dgm:pt>
    <dgm:pt modelId="{473FE3E3-59E0-4775-8A04-42AB2E87EB2F}">
      <dgm:prSet custT="1"/>
      <dgm:spPr/>
      <dgm:t>
        <a:bodyPr/>
        <a:lstStyle/>
        <a:p>
          <a:pPr rtl="0"/>
          <a:r>
            <a:rPr lang="en-US" sz="2400" b="0" dirty="0" smtClean="0"/>
            <a:t>Work hour exception</a:t>
          </a:r>
          <a:endParaRPr lang="en-US" sz="2400" b="0" dirty="0"/>
        </a:p>
      </dgm:t>
    </dgm:pt>
    <dgm:pt modelId="{27C4FCCA-52E7-40B0-ACF5-58C08F1B719B}" type="parTrans" cxnId="{7B9A543C-DC58-48A5-B3D3-F2EB5CB870D4}">
      <dgm:prSet/>
      <dgm:spPr/>
      <dgm:t>
        <a:bodyPr/>
        <a:lstStyle/>
        <a:p>
          <a:endParaRPr lang="en-US"/>
        </a:p>
      </dgm:t>
    </dgm:pt>
    <dgm:pt modelId="{CC42F671-BE8C-4D62-A7D1-E7EAB340B5B2}" type="sibTrans" cxnId="{7B9A543C-DC58-48A5-B3D3-F2EB5CB870D4}">
      <dgm:prSet/>
      <dgm:spPr/>
      <dgm:t>
        <a:bodyPr/>
        <a:lstStyle/>
        <a:p>
          <a:endParaRPr lang="en-US"/>
        </a:p>
      </dgm:t>
    </dgm:pt>
    <dgm:pt modelId="{483AE439-D014-406B-B7B3-9C69F47258EC}">
      <dgm:prSet custT="1"/>
      <dgm:spPr/>
      <dgm:t>
        <a:bodyPr tIns="45720" anchor="t"/>
        <a:lstStyle/>
        <a:p>
          <a:pPr rtl="0">
            <a:spcBef>
              <a:spcPts val="0"/>
            </a:spcBef>
            <a:spcAft>
              <a:spcPts val="0"/>
            </a:spcAft>
          </a:pPr>
          <a:r>
            <a:rPr lang="en-US" sz="2400" b="0" dirty="0" smtClean="0"/>
            <a:t>Other requests as deemed appropriate</a:t>
          </a:r>
          <a:r>
            <a:rPr lang="en-US" sz="1500" dirty="0" smtClean="0"/>
            <a:t/>
          </a:r>
          <a:br>
            <a:rPr lang="en-US" sz="1500" dirty="0" smtClean="0"/>
          </a:br>
          <a:endParaRPr lang="en-US" sz="1500" dirty="0"/>
        </a:p>
      </dgm:t>
    </dgm:pt>
    <dgm:pt modelId="{4AD8D271-9E9B-4F0E-B2E3-7AF1F3FDC695}" type="parTrans" cxnId="{5768B2AD-A183-4139-A14F-91385DFE2DA8}">
      <dgm:prSet/>
      <dgm:spPr/>
      <dgm:t>
        <a:bodyPr/>
        <a:lstStyle/>
        <a:p>
          <a:endParaRPr lang="en-US"/>
        </a:p>
      </dgm:t>
    </dgm:pt>
    <dgm:pt modelId="{D0F7ACEE-31EF-4683-A9D8-17140E3DD819}" type="sibTrans" cxnId="{5768B2AD-A183-4139-A14F-91385DFE2DA8}">
      <dgm:prSet/>
      <dgm:spPr/>
      <dgm:t>
        <a:bodyPr/>
        <a:lstStyle/>
        <a:p>
          <a:endParaRPr lang="en-US"/>
        </a:p>
      </dgm:t>
    </dgm:pt>
    <dgm:pt modelId="{8F787501-3E95-4E21-93E1-FA6584DCBE7F}" type="pres">
      <dgm:prSet presAssocID="{598FE5C1-A3A6-4632-9490-2689ECC899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67F741-6841-4E3E-ADE6-9A1103773C8A}" type="pres">
      <dgm:prSet presAssocID="{F5819D5C-0032-4267-ACE1-B972A43E5B38}" presName="parentLin" presStyleCnt="0"/>
      <dgm:spPr/>
    </dgm:pt>
    <dgm:pt modelId="{7B04D38B-587A-4112-9F51-CFC1E17E9999}" type="pres">
      <dgm:prSet presAssocID="{F5819D5C-0032-4267-ACE1-B972A43E5B3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437B604-2EFE-4073-A25C-A864DC06EF25}" type="pres">
      <dgm:prSet presAssocID="{F5819D5C-0032-4267-ACE1-B972A43E5B3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530C2-E4C5-4B83-92B7-DCEC4FAEEC63}" type="pres">
      <dgm:prSet presAssocID="{F5819D5C-0032-4267-ACE1-B972A43E5B38}" presName="negativeSpace" presStyleCnt="0"/>
      <dgm:spPr/>
    </dgm:pt>
    <dgm:pt modelId="{0414B761-41DF-4810-8DE6-288D2CBA0C28}" type="pres">
      <dgm:prSet presAssocID="{F5819D5C-0032-4267-ACE1-B972A43E5B38}" presName="childText" presStyleLbl="conFgAcc1" presStyleIdx="0" presStyleCnt="7">
        <dgm:presLayoutVars>
          <dgm:bulletEnabled val="1"/>
        </dgm:presLayoutVars>
      </dgm:prSet>
      <dgm:spPr/>
    </dgm:pt>
    <dgm:pt modelId="{B565DFB7-F2C1-4C05-B4FD-90398F039FAD}" type="pres">
      <dgm:prSet presAssocID="{DD56FAF8-23FB-49C0-BE85-A9AAF8431F74}" presName="spaceBetweenRectangles" presStyleCnt="0"/>
      <dgm:spPr/>
    </dgm:pt>
    <dgm:pt modelId="{7E180341-B21C-4CFC-8394-0A5FA2D16159}" type="pres">
      <dgm:prSet presAssocID="{D6358B12-8630-42C4-983C-EA7048691D0B}" presName="parentLin" presStyleCnt="0"/>
      <dgm:spPr/>
    </dgm:pt>
    <dgm:pt modelId="{821E4861-0E28-41EC-BFB3-5F6927C39D8C}" type="pres">
      <dgm:prSet presAssocID="{D6358B12-8630-42C4-983C-EA7048691D0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32433273-424C-4B88-AE81-31156B795AFF}" type="pres">
      <dgm:prSet presAssocID="{D6358B12-8630-42C4-983C-EA7048691D0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FED0D-531C-4C4F-B445-423B7E02C0AD}" type="pres">
      <dgm:prSet presAssocID="{D6358B12-8630-42C4-983C-EA7048691D0B}" presName="negativeSpace" presStyleCnt="0"/>
      <dgm:spPr/>
    </dgm:pt>
    <dgm:pt modelId="{E28231DB-E302-47EF-AFDC-4FF82A0510F8}" type="pres">
      <dgm:prSet presAssocID="{D6358B12-8630-42C4-983C-EA7048691D0B}" presName="childText" presStyleLbl="conFgAcc1" presStyleIdx="1" presStyleCnt="7">
        <dgm:presLayoutVars>
          <dgm:bulletEnabled val="1"/>
        </dgm:presLayoutVars>
      </dgm:prSet>
      <dgm:spPr/>
    </dgm:pt>
    <dgm:pt modelId="{53A427E8-3DE2-4D6C-B322-A0D95360AE99}" type="pres">
      <dgm:prSet presAssocID="{2697717B-4B35-4340-9A90-FF4445DEB86E}" presName="spaceBetweenRectangles" presStyleCnt="0"/>
      <dgm:spPr/>
    </dgm:pt>
    <dgm:pt modelId="{1773AE74-2495-4572-97A9-F90DF760EED9}" type="pres">
      <dgm:prSet presAssocID="{4FF14E9D-DBC2-45F0-922A-98B5BFAE52AF}" presName="parentLin" presStyleCnt="0"/>
      <dgm:spPr/>
    </dgm:pt>
    <dgm:pt modelId="{6DEC2297-03A6-4FE1-8168-B4BB94F870F8}" type="pres">
      <dgm:prSet presAssocID="{4FF14E9D-DBC2-45F0-922A-98B5BFAE52AF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29EC8C4B-524C-4C4A-90FF-1BFD26C53F09}" type="pres">
      <dgm:prSet presAssocID="{4FF14E9D-DBC2-45F0-922A-98B5BFAE52A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A4BCD-5918-4967-97C2-790F1B5D6E07}" type="pres">
      <dgm:prSet presAssocID="{4FF14E9D-DBC2-45F0-922A-98B5BFAE52AF}" presName="negativeSpace" presStyleCnt="0"/>
      <dgm:spPr/>
    </dgm:pt>
    <dgm:pt modelId="{3CC0E4FB-E76E-46CE-B0B7-1F7DCFB12E00}" type="pres">
      <dgm:prSet presAssocID="{4FF14E9D-DBC2-45F0-922A-98B5BFAE52AF}" presName="childText" presStyleLbl="conFgAcc1" presStyleIdx="2" presStyleCnt="7">
        <dgm:presLayoutVars>
          <dgm:bulletEnabled val="1"/>
        </dgm:presLayoutVars>
      </dgm:prSet>
      <dgm:spPr/>
    </dgm:pt>
    <dgm:pt modelId="{8693FD5B-BFF6-4ECD-9F53-71BE782FDA64}" type="pres">
      <dgm:prSet presAssocID="{311F3EB0-64BC-4524-ACB1-9A90139A5672}" presName="spaceBetweenRectangles" presStyleCnt="0"/>
      <dgm:spPr/>
    </dgm:pt>
    <dgm:pt modelId="{8141585D-3AB4-4DB0-8D5A-6927CC4FEB41}" type="pres">
      <dgm:prSet presAssocID="{0FD47E36-772E-459D-9CB5-B742E48690D3}" presName="parentLin" presStyleCnt="0"/>
      <dgm:spPr/>
    </dgm:pt>
    <dgm:pt modelId="{F2F9EA52-AFB4-4680-87D4-0E9F54B5D609}" type="pres">
      <dgm:prSet presAssocID="{0FD47E36-772E-459D-9CB5-B742E48690D3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ACBAC75-7DF2-42F6-B16C-8F58D48322C8}" type="pres">
      <dgm:prSet presAssocID="{0FD47E36-772E-459D-9CB5-B742E48690D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C9ACD-F57D-43D2-8350-BA9503C84D38}" type="pres">
      <dgm:prSet presAssocID="{0FD47E36-772E-459D-9CB5-B742E48690D3}" presName="negativeSpace" presStyleCnt="0"/>
      <dgm:spPr/>
    </dgm:pt>
    <dgm:pt modelId="{41C8B1AB-E365-47AC-9D87-A598A700A9A2}" type="pres">
      <dgm:prSet presAssocID="{0FD47E36-772E-459D-9CB5-B742E48690D3}" presName="childText" presStyleLbl="conFgAcc1" presStyleIdx="3" presStyleCnt="7">
        <dgm:presLayoutVars>
          <dgm:bulletEnabled val="1"/>
        </dgm:presLayoutVars>
      </dgm:prSet>
      <dgm:spPr/>
    </dgm:pt>
    <dgm:pt modelId="{67F52CD3-339B-417C-A2CB-D0D9C519819C}" type="pres">
      <dgm:prSet presAssocID="{265155CF-0EF4-44A9-BA54-CA52CC19DB9A}" presName="spaceBetweenRectangles" presStyleCnt="0"/>
      <dgm:spPr/>
    </dgm:pt>
    <dgm:pt modelId="{2319B405-6872-4470-AC49-1E61B47B8F47}" type="pres">
      <dgm:prSet presAssocID="{90D9D3D0-EC3D-4568-AB0B-DC3036DD65E8}" presName="parentLin" presStyleCnt="0"/>
      <dgm:spPr/>
    </dgm:pt>
    <dgm:pt modelId="{ED6A58D8-24D3-4C5C-80FA-5316AD5B4043}" type="pres">
      <dgm:prSet presAssocID="{90D9D3D0-EC3D-4568-AB0B-DC3036DD65E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EB449975-04A4-440C-B683-C144DBE84391}" type="pres">
      <dgm:prSet presAssocID="{90D9D3D0-EC3D-4568-AB0B-DC3036DD65E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FA4D3-F756-4AE1-9FE2-C51D09DC51B0}" type="pres">
      <dgm:prSet presAssocID="{90D9D3D0-EC3D-4568-AB0B-DC3036DD65E8}" presName="negativeSpace" presStyleCnt="0"/>
      <dgm:spPr/>
    </dgm:pt>
    <dgm:pt modelId="{2A8F0D41-09A0-4307-B27F-78EB91182603}" type="pres">
      <dgm:prSet presAssocID="{90D9D3D0-EC3D-4568-AB0B-DC3036DD65E8}" presName="childText" presStyleLbl="conFgAcc1" presStyleIdx="4" presStyleCnt="7">
        <dgm:presLayoutVars>
          <dgm:bulletEnabled val="1"/>
        </dgm:presLayoutVars>
      </dgm:prSet>
      <dgm:spPr/>
    </dgm:pt>
    <dgm:pt modelId="{07303E83-B7DB-4BD6-A2E7-DBE8C9BD399B}" type="pres">
      <dgm:prSet presAssocID="{91C68B2A-C8DA-45E4-8727-39D437E35483}" presName="spaceBetweenRectangles" presStyleCnt="0"/>
      <dgm:spPr/>
    </dgm:pt>
    <dgm:pt modelId="{A24BD59B-90E7-4D15-B413-E497227876B9}" type="pres">
      <dgm:prSet presAssocID="{473FE3E3-59E0-4775-8A04-42AB2E87EB2F}" presName="parentLin" presStyleCnt="0"/>
      <dgm:spPr/>
    </dgm:pt>
    <dgm:pt modelId="{9A231763-65DC-4A53-9E18-60FF0938F49D}" type="pres">
      <dgm:prSet presAssocID="{473FE3E3-59E0-4775-8A04-42AB2E87EB2F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DFA4FDD-A78F-4A33-BD97-FD12E7B910E7}" type="pres">
      <dgm:prSet presAssocID="{473FE3E3-59E0-4775-8A04-42AB2E87EB2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5A70A-FA52-4C89-962C-E6E9BC9A32C4}" type="pres">
      <dgm:prSet presAssocID="{473FE3E3-59E0-4775-8A04-42AB2E87EB2F}" presName="negativeSpace" presStyleCnt="0"/>
      <dgm:spPr/>
    </dgm:pt>
    <dgm:pt modelId="{3D379B0E-3761-48BC-BF21-C06D41670DEC}" type="pres">
      <dgm:prSet presAssocID="{473FE3E3-59E0-4775-8A04-42AB2E87EB2F}" presName="childText" presStyleLbl="conFgAcc1" presStyleIdx="5" presStyleCnt="7">
        <dgm:presLayoutVars>
          <dgm:bulletEnabled val="1"/>
        </dgm:presLayoutVars>
      </dgm:prSet>
      <dgm:spPr/>
    </dgm:pt>
    <dgm:pt modelId="{143C0E12-BF5E-45F0-8B90-C3F9F90256E5}" type="pres">
      <dgm:prSet presAssocID="{CC42F671-BE8C-4D62-A7D1-E7EAB340B5B2}" presName="spaceBetweenRectangles" presStyleCnt="0"/>
      <dgm:spPr/>
    </dgm:pt>
    <dgm:pt modelId="{0546D7D5-0C6C-4C05-BFE9-8F139572A4E7}" type="pres">
      <dgm:prSet presAssocID="{483AE439-D014-406B-B7B3-9C69F47258EC}" presName="parentLin" presStyleCnt="0"/>
      <dgm:spPr/>
    </dgm:pt>
    <dgm:pt modelId="{D1CA9847-EA46-4321-AE1A-54DCB4448770}" type="pres">
      <dgm:prSet presAssocID="{483AE439-D014-406B-B7B3-9C69F47258EC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752C8CCB-A806-4551-8837-3269D9F90362}" type="pres">
      <dgm:prSet presAssocID="{483AE439-D014-406B-B7B3-9C69F47258E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EAA8E-7EEC-42CC-877B-A4DA118DB347}" type="pres">
      <dgm:prSet presAssocID="{483AE439-D014-406B-B7B3-9C69F47258EC}" presName="negativeSpace" presStyleCnt="0"/>
      <dgm:spPr/>
    </dgm:pt>
    <dgm:pt modelId="{56B83AC6-AB41-45C4-813B-5CDE9FD59463}" type="pres">
      <dgm:prSet presAssocID="{483AE439-D014-406B-B7B3-9C69F47258E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4997286-919D-4D2B-9038-84453E5E52CF}" type="presOf" srcId="{D6358B12-8630-42C4-983C-EA7048691D0B}" destId="{821E4861-0E28-41EC-BFB3-5F6927C39D8C}" srcOrd="0" destOrd="0" presId="urn:microsoft.com/office/officeart/2005/8/layout/list1"/>
    <dgm:cxn modelId="{35171B35-0212-4DE6-8AFA-C11EA045EDC3}" type="presOf" srcId="{0FD47E36-772E-459D-9CB5-B742E48690D3}" destId="{F2F9EA52-AFB4-4680-87D4-0E9F54B5D609}" srcOrd="0" destOrd="0" presId="urn:microsoft.com/office/officeart/2005/8/layout/list1"/>
    <dgm:cxn modelId="{347A95D2-E901-4873-B0F4-8114DA74EC17}" srcId="{598FE5C1-A3A6-4632-9490-2689ECC89944}" destId="{F5819D5C-0032-4267-ACE1-B972A43E5B38}" srcOrd="0" destOrd="0" parTransId="{5D293F55-5B84-48E0-8E02-831F858B358F}" sibTransId="{DD56FAF8-23FB-49C0-BE85-A9AAF8431F74}"/>
    <dgm:cxn modelId="{F13FAE0D-2CCE-4258-86F4-812F36711A97}" type="presOf" srcId="{473FE3E3-59E0-4775-8A04-42AB2E87EB2F}" destId="{3DFA4FDD-A78F-4A33-BD97-FD12E7B910E7}" srcOrd="1" destOrd="0" presId="urn:microsoft.com/office/officeart/2005/8/layout/list1"/>
    <dgm:cxn modelId="{18596593-78C9-40B8-B20A-8E33A6D6A6EB}" type="presOf" srcId="{483AE439-D014-406B-B7B3-9C69F47258EC}" destId="{752C8CCB-A806-4551-8837-3269D9F90362}" srcOrd="1" destOrd="0" presId="urn:microsoft.com/office/officeart/2005/8/layout/list1"/>
    <dgm:cxn modelId="{50B0CDF2-5DC8-4011-94ED-4A0E61EF0340}" type="presOf" srcId="{90D9D3D0-EC3D-4568-AB0B-DC3036DD65E8}" destId="{EB449975-04A4-440C-B683-C144DBE84391}" srcOrd="1" destOrd="0" presId="urn:microsoft.com/office/officeart/2005/8/layout/list1"/>
    <dgm:cxn modelId="{224D7E27-9A74-4CA4-9999-7D884CCFADF5}" type="presOf" srcId="{598FE5C1-A3A6-4632-9490-2689ECC89944}" destId="{8F787501-3E95-4E21-93E1-FA6584DCBE7F}" srcOrd="0" destOrd="0" presId="urn:microsoft.com/office/officeart/2005/8/layout/list1"/>
    <dgm:cxn modelId="{B2EB9379-8987-4807-B2A4-74E84323CB41}" type="presOf" srcId="{0FD47E36-772E-459D-9CB5-B742E48690D3}" destId="{2ACBAC75-7DF2-42F6-B16C-8F58D48322C8}" srcOrd="1" destOrd="0" presId="urn:microsoft.com/office/officeart/2005/8/layout/list1"/>
    <dgm:cxn modelId="{717F700E-CED7-4246-8180-2B6ACFA87C26}" srcId="{598FE5C1-A3A6-4632-9490-2689ECC89944}" destId="{D6358B12-8630-42C4-983C-EA7048691D0B}" srcOrd="1" destOrd="0" parTransId="{7F00B094-6773-4AF4-BE5F-1A0481A57464}" sibTransId="{2697717B-4B35-4340-9A90-FF4445DEB86E}"/>
    <dgm:cxn modelId="{7E5BCD59-4B12-4141-BC01-9F47FEA7F7ED}" srcId="{598FE5C1-A3A6-4632-9490-2689ECC89944}" destId="{90D9D3D0-EC3D-4568-AB0B-DC3036DD65E8}" srcOrd="4" destOrd="0" parTransId="{0E0A49D3-D4E4-4045-BA1E-39E3D57C905F}" sibTransId="{91C68B2A-C8DA-45E4-8727-39D437E35483}"/>
    <dgm:cxn modelId="{04994D8C-B316-462C-A253-5A26A1DBFE16}" type="presOf" srcId="{4FF14E9D-DBC2-45F0-922A-98B5BFAE52AF}" destId="{6DEC2297-03A6-4FE1-8168-B4BB94F870F8}" srcOrd="0" destOrd="0" presId="urn:microsoft.com/office/officeart/2005/8/layout/list1"/>
    <dgm:cxn modelId="{572A01D8-3464-467A-8531-59525D8C7ED3}" srcId="{598FE5C1-A3A6-4632-9490-2689ECC89944}" destId="{4FF14E9D-DBC2-45F0-922A-98B5BFAE52AF}" srcOrd="2" destOrd="0" parTransId="{97BF4CD2-3605-4F3D-881A-9B36E7696B43}" sibTransId="{311F3EB0-64BC-4524-ACB1-9A90139A5672}"/>
    <dgm:cxn modelId="{48A03F36-0F4C-4A50-B2BE-195F9111ED22}" type="presOf" srcId="{D6358B12-8630-42C4-983C-EA7048691D0B}" destId="{32433273-424C-4B88-AE81-31156B795AFF}" srcOrd="1" destOrd="0" presId="urn:microsoft.com/office/officeart/2005/8/layout/list1"/>
    <dgm:cxn modelId="{E0DF2330-1211-418F-9405-C50A50462A92}" srcId="{598FE5C1-A3A6-4632-9490-2689ECC89944}" destId="{0FD47E36-772E-459D-9CB5-B742E48690D3}" srcOrd="3" destOrd="0" parTransId="{CA9ADE29-F9DB-4551-9C29-8A4C2E392AD3}" sibTransId="{265155CF-0EF4-44A9-BA54-CA52CC19DB9A}"/>
    <dgm:cxn modelId="{2258CC66-93AF-46E4-BE92-8BE2380DACF5}" type="presOf" srcId="{473FE3E3-59E0-4775-8A04-42AB2E87EB2F}" destId="{9A231763-65DC-4A53-9E18-60FF0938F49D}" srcOrd="0" destOrd="0" presId="urn:microsoft.com/office/officeart/2005/8/layout/list1"/>
    <dgm:cxn modelId="{5768B2AD-A183-4139-A14F-91385DFE2DA8}" srcId="{598FE5C1-A3A6-4632-9490-2689ECC89944}" destId="{483AE439-D014-406B-B7B3-9C69F47258EC}" srcOrd="6" destOrd="0" parTransId="{4AD8D271-9E9B-4F0E-B2E3-7AF1F3FDC695}" sibTransId="{D0F7ACEE-31EF-4683-A9D8-17140E3DD819}"/>
    <dgm:cxn modelId="{CAB9D6C9-1629-4139-A22E-57A9C0F573BC}" type="presOf" srcId="{F5819D5C-0032-4267-ACE1-B972A43E5B38}" destId="{7B04D38B-587A-4112-9F51-CFC1E17E9999}" srcOrd="0" destOrd="0" presId="urn:microsoft.com/office/officeart/2005/8/layout/list1"/>
    <dgm:cxn modelId="{0EA0F2FF-857E-4303-99C7-FA601E77AEC5}" type="presOf" srcId="{483AE439-D014-406B-B7B3-9C69F47258EC}" destId="{D1CA9847-EA46-4321-AE1A-54DCB4448770}" srcOrd="0" destOrd="0" presId="urn:microsoft.com/office/officeart/2005/8/layout/list1"/>
    <dgm:cxn modelId="{37D550FE-9EC0-4084-81CF-D7F9FF232CF3}" type="presOf" srcId="{F5819D5C-0032-4267-ACE1-B972A43E5B38}" destId="{B437B604-2EFE-4073-A25C-A864DC06EF25}" srcOrd="1" destOrd="0" presId="urn:microsoft.com/office/officeart/2005/8/layout/list1"/>
    <dgm:cxn modelId="{DE2C67C2-4759-412B-AE75-02109CDD20F0}" type="presOf" srcId="{90D9D3D0-EC3D-4568-AB0B-DC3036DD65E8}" destId="{ED6A58D8-24D3-4C5C-80FA-5316AD5B4043}" srcOrd="0" destOrd="0" presId="urn:microsoft.com/office/officeart/2005/8/layout/list1"/>
    <dgm:cxn modelId="{CFA5DB47-3379-4AE0-9159-30A761BD39D9}" type="presOf" srcId="{4FF14E9D-DBC2-45F0-922A-98B5BFAE52AF}" destId="{29EC8C4B-524C-4C4A-90FF-1BFD26C53F09}" srcOrd="1" destOrd="0" presId="urn:microsoft.com/office/officeart/2005/8/layout/list1"/>
    <dgm:cxn modelId="{7B9A543C-DC58-48A5-B3D3-F2EB5CB870D4}" srcId="{598FE5C1-A3A6-4632-9490-2689ECC89944}" destId="{473FE3E3-59E0-4775-8A04-42AB2E87EB2F}" srcOrd="5" destOrd="0" parTransId="{27C4FCCA-52E7-40B0-ACF5-58C08F1B719B}" sibTransId="{CC42F671-BE8C-4D62-A7D1-E7EAB340B5B2}"/>
    <dgm:cxn modelId="{992014DF-B42E-4B2B-AC82-1F3BF8D74F87}" type="presParOf" srcId="{8F787501-3E95-4E21-93E1-FA6584DCBE7F}" destId="{1467F741-6841-4E3E-ADE6-9A1103773C8A}" srcOrd="0" destOrd="0" presId="urn:microsoft.com/office/officeart/2005/8/layout/list1"/>
    <dgm:cxn modelId="{EC4B7812-233F-453A-B6B4-626EF2DE3862}" type="presParOf" srcId="{1467F741-6841-4E3E-ADE6-9A1103773C8A}" destId="{7B04D38B-587A-4112-9F51-CFC1E17E9999}" srcOrd="0" destOrd="0" presId="urn:microsoft.com/office/officeart/2005/8/layout/list1"/>
    <dgm:cxn modelId="{DF0B2AC2-7967-4172-9D50-379412F5A39B}" type="presParOf" srcId="{1467F741-6841-4E3E-ADE6-9A1103773C8A}" destId="{B437B604-2EFE-4073-A25C-A864DC06EF25}" srcOrd="1" destOrd="0" presId="urn:microsoft.com/office/officeart/2005/8/layout/list1"/>
    <dgm:cxn modelId="{05D081FB-FA13-4652-BC85-0D3ADB7BB7E1}" type="presParOf" srcId="{8F787501-3E95-4E21-93E1-FA6584DCBE7F}" destId="{6EB530C2-E4C5-4B83-92B7-DCEC4FAEEC63}" srcOrd="1" destOrd="0" presId="urn:microsoft.com/office/officeart/2005/8/layout/list1"/>
    <dgm:cxn modelId="{B1238BF8-2285-4929-8247-D793F0D5ACA3}" type="presParOf" srcId="{8F787501-3E95-4E21-93E1-FA6584DCBE7F}" destId="{0414B761-41DF-4810-8DE6-288D2CBA0C28}" srcOrd="2" destOrd="0" presId="urn:microsoft.com/office/officeart/2005/8/layout/list1"/>
    <dgm:cxn modelId="{FA0B246D-89E9-4855-80F5-29197B497A26}" type="presParOf" srcId="{8F787501-3E95-4E21-93E1-FA6584DCBE7F}" destId="{B565DFB7-F2C1-4C05-B4FD-90398F039FAD}" srcOrd="3" destOrd="0" presId="urn:microsoft.com/office/officeart/2005/8/layout/list1"/>
    <dgm:cxn modelId="{9FFD23D0-CA6B-41B6-B99D-2829A2CC3190}" type="presParOf" srcId="{8F787501-3E95-4E21-93E1-FA6584DCBE7F}" destId="{7E180341-B21C-4CFC-8394-0A5FA2D16159}" srcOrd="4" destOrd="0" presId="urn:microsoft.com/office/officeart/2005/8/layout/list1"/>
    <dgm:cxn modelId="{636CAE49-2EDF-461B-B3A1-DBC5D7A25B5F}" type="presParOf" srcId="{7E180341-B21C-4CFC-8394-0A5FA2D16159}" destId="{821E4861-0E28-41EC-BFB3-5F6927C39D8C}" srcOrd="0" destOrd="0" presId="urn:microsoft.com/office/officeart/2005/8/layout/list1"/>
    <dgm:cxn modelId="{3BB943F7-C557-4198-A6A6-C8039A8662CB}" type="presParOf" srcId="{7E180341-B21C-4CFC-8394-0A5FA2D16159}" destId="{32433273-424C-4B88-AE81-31156B795AFF}" srcOrd="1" destOrd="0" presId="urn:microsoft.com/office/officeart/2005/8/layout/list1"/>
    <dgm:cxn modelId="{E08957E5-E330-4BD0-AC24-5159CF3E78CC}" type="presParOf" srcId="{8F787501-3E95-4E21-93E1-FA6584DCBE7F}" destId="{DE4FED0D-531C-4C4F-B445-423B7E02C0AD}" srcOrd="5" destOrd="0" presId="urn:microsoft.com/office/officeart/2005/8/layout/list1"/>
    <dgm:cxn modelId="{E5E79F96-1EA7-4A65-8C90-46ED0E6A4041}" type="presParOf" srcId="{8F787501-3E95-4E21-93E1-FA6584DCBE7F}" destId="{E28231DB-E302-47EF-AFDC-4FF82A0510F8}" srcOrd="6" destOrd="0" presId="urn:microsoft.com/office/officeart/2005/8/layout/list1"/>
    <dgm:cxn modelId="{3ECEA5E6-BA0D-4F5D-BE84-63DD93D268ED}" type="presParOf" srcId="{8F787501-3E95-4E21-93E1-FA6584DCBE7F}" destId="{53A427E8-3DE2-4D6C-B322-A0D95360AE99}" srcOrd="7" destOrd="0" presId="urn:microsoft.com/office/officeart/2005/8/layout/list1"/>
    <dgm:cxn modelId="{65DE1BC7-D3ED-4FBE-88BA-D1D6855EF915}" type="presParOf" srcId="{8F787501-3E95-4E21-93E1-FA6584DCBE7F}" destId="{1773AE74-2495-4572-97A9-F90DF760EED9}" srcOrd="8" destOrd="0" presId="urn:microsoft.com/office/officeart/2005/8/layout/list1"/>
    <dgm:cxn modelId="{46BCDC4A-2A70-4BB1-800F-1C545B0336F5}" type="presParOf" srcId="{1773AE74-2495-4572-97A9-F90DF760EED9}" destId="{6DEC2297-03A6-4FE1-8168-B4BB94F870F8}" srcOrd="0" destOrd="0" presId="urn:microsoft.com/office/officeart/2005/8/layout/list1"/>
    <dgm:cxn modelId="{2125BCF3-F475-400A-9102-41BF96B53914}" type="presParOf" srcId="{1773AE74-2495-4572-97A9-F90DF760EED9}" destId="{29EC8C4B-524C-4C4A-90FF-1BFD26C53F09}" srcOrd="1" destOrd="0" presId="urn:microsoft.com/office/officeart/2005/8/layout/list1"/>
    <dgm:cxn modelId="{D2FA932E-E656-4893-9AC3-02F8D9CEFD4F}" type="presParOf" srcId="{8F787501-3E95-4E21-93E1-FA6584DCBE7F}" destId="{F29A4BCD-5918-4967-97C2-790F1B5D6E07}" srcOrd="9" destOrd="0" presId="urn:microsoft.com/office/officeart/2005/8/layout/list1"/>
    <dgm:cxn modelId="{29781C9E-3978-4942-8ED1-39981BAFEA99}" type="presParOf" srcId="{8F787501-3E95-4E21-93E1-FA6584DCBE7F}" destId="{3CC0E4FB-E76E-46CE-B0B7-1F7DCFB12E00}" srcOrd="10" destOrd="0" presId="urn:microsoft.com/office/officeart/2005/8/layout/list1"/>
    <dgm:cxn modelId="{02E39D1A-CD79-453E-A9F3-FADDDA04385B}" type="presParOf" srcId="{8F787501-3E95-4E21-93E1-FA6584DCBE7F}" destId="{8693FD5B-BFF6-4ECD-9F53-71BE782FDA64}" srcOrd="11" destOrd="0" presId="urn:microsoft.com/office/officeart/2005/8/layout/list1"/>
    <dgm:cxn modelId="{4185EB2F-3618-454E-B994-470B1FB1B9C3}" type="presParOf" srcId="{8F787501-3E95-4E21-93E1-FA6584DCBE7F}" destId="{8141585D-3AB4-4DB0-8D5A-6927CC4FEB41}" srcOrd="12" destOrd="0" presId="urn:microsoft.com/office/officeart/2005/8/layout/list1"/>
    <dgm:cxn modelId="{6FE6B084-6205-4DBB-A0DB-7E3E42831C19}" type="presParOf" srcId="{8141585D-3AB4-4DB0-8D5A-6927CC4FEB41}" destId="{F2F9EA52-AFB4-4680-87D4-0E9F54B5D609}" srcOrd="0" destOrd="0" presId="urn:microsoft.com/office/officeart/2005/8/layout/list1"/>
    <dgm:cxn modelId="{755DBF66-1596-4B8E-AF4B-DE804B56E097}" type="presParOf" srcId="{8141585D-3AB4-4DB0-8D5A-6927CC4FEB41}" destId="{2ACBAC75-7DF2-42F6-B16C-8F58D48322C8}" srcOrd="1" destOrd="0" presId="urn:microsoft.com/office/officeart/2005/8/layout/list1"/>
    <dgm:cxn modelId="{AD7B61E0-7C9D-4001-BA5A-00820F97A73A}" type="presParOf" srcId="{8F787501-3E95-4E21-93E1-FA6584DCBE7F}" destId="{962C9ACD-F57D-43D2-8350-BA9503C84D38}" srcOrd="13" destOrd="0" presId="urn:microsoft.com/office/officeart/2005/8/layout/list1"/>
    <dgm:cxn modelId="{3A6C1C71-440B-461C-AB73-E52C0D4454EE}" type="presParOf" srcId="{8F787501-3E95-4E21-93E1-FA6584DCBE7F}" destId="{41C8B1AB-E365-47AC-9D87-A598A700A9A2}" srcOrd="14" destOrd="0" presId="urn:microsoft.com/office/officeart/2005/8/layout/list1"/>
    <dgm:cxn modelId="{399A2935-4010-4E13-98BE-80D2361E5309}" type="presParOf" srcId="{8F787501-3E95-4E21-93E1-FA6584DCBE7F}" destId="{67F52CD3-339B-417C-A2CB-D0D9C519819C}" srcOrd="15" destOrd="0" presId="urn:microsoft.com/office/officeart/2005/8/layout/list1"/>
    <dgm:cxn modelId="{3723DF77-0E55-4329-82AE-37ED2BF5CC68}" type="presParOf" srcId="{8F787501-3E95-4E21-93E1-FA6584DCBE7F}" destId="{2319B405-6872-4470-AC49-1E61B47B8F47}" srcOrd="16" destOrd="0" presId="urn:microsoft.com/office/officeart/2005/8/layout/list1"/>
    <dgm:cxn modelId="{DDB9CD9F-07D1-4418-BF7E-EC5B7AEA8F4F}" type="presParOf" srcId="{2319B405-6872-4470-AC49-1E61B47B8F47}" destId="{ED6A58D8-24D3-4C5C-80FA-5316AD5B4043}" srcOrd="0" destOrd="0" presId="urn:microsoft.com/office/officeart/2005/8/layout/list1"/>
    <dgm:cxn modelId="{51C695C5-7DF8-4B87-8F8E-14D2121596C9}" type="presParOf" srcId="{2319B405-6872-4470-AC49-1E61B47B8F47}" destId="{EB449975-04A4-440C-B683-C144DBE84391}" srcOrd="1" destOrd="0" presId="urn:microsoft.com/office/officeart/2005/8/layout/list1"/>
    <dgm:cxn modelId="{E1930FD6-1E18-441C-80CF-B76FADDE85AB}" type="presParOf" srcId="{8F787501-3E95-4E21-93E1-FA6584DCBE7F}" destId="{EDFFA4D3-F756-4AE1-9FE2-C51D09DC51B0}" srcOrd="17" destOrd="0" presId="urn:microsoft.com/office/officeart/2005/8/layout/list1"/>
    <dgm:cxn modelId="{1A9E6FFB-A2AD-4D25-B283-322031FD4929}" type="presParOf" srcId="{8F787501-3E95-4E21-93E1-FA6584DCBE7F}" destId="{2A8F0D41-09A0-4307-B27F-78EB91182603}" srcOrd="18" destOrd="0" presId="urn:microsoft.com/office/officeart/2005/8/layout/list1"/>
    <dgm:cxn modelId="{C259506D-817E-4CA7-8ABD-9FD05FDBBC66}" type="presParOf" srcId="{8F787501-3E95-4E21-93E1-FA6584DCBE7F}" destId="{07303E83-B7DB-4BD6-A2E7-DBE8C9BD399B}" srcOrd="19" destOrd="0" presId="urn:microsoft.com/office/officeart/2005/8/layout/list1"/>
    <dgm:cxn modelId="{0AD89A45-A666-4DBC-9EB3-62EE332B374D}" type="presParOf" srcId="{8F787501-3E95-4E21-93E1-FA6584DCBE7F}" destId="{A24BD59B-90E7-4D15-B413-E497227876B9}" srcOrd="20" destOrd="0" presId="urn:microsoft.com/office/officeart/2005/8/layout/list1"/>
    <dgm:cxn modelId="{4B5887D7-C055-4F88-B70D-3A84050B1EFD}" type="presParOf" srcId="{A24BD59B-90E7-4D15-B413-E497227876B9}" destId="{9A231763-65DC-4A53-9E18-60FF0938F49D}" srcOrd="0" destOrd="0" presId="urn:microsoft.com/office/officeart/2005/8/layout/list1"/>
    <dgm:cxn modelId="{51579CA3-221F-4646-8A6B-66B18A45AB2F}" type="presParOf" srcId="{A24BD59B-90E7-4D15-B413-E497227876B9}" destId="{3DFA4FDD-A78F-4A33-BD97-FD12E7B910E7}" srcOrd="1" destOrd="0" presId="urn:microsoft.com/office/officeart/2005/8/layout/list1"/>
    <dgm:cxn modelId="{1F346077-1CA1-4DF5-9B46-0C0A1FFCF418}" type="presParOf" srcId="{8F787501-3E95-4E21-93E1-FA6584DCBE7F}" destId="{F385A70A-FA52-4C89-962C-E6E9BC9A32C4}" srcOrd="21" destOrd="0" presId="urn:microsoft.com/office/officeart/2005/8/layout/list1"/>
    <dgm:cxn modelId="{4CCC7C13-9B1C-4F9B-9479-AA5F8CD89C3C}" type="presParOf" srcId="{8F787501-3E95-4E21-93E1-FA6584DCBE7F}" destId="{3D379B0E-3761-48BC-BF21-C06D41670DEC}" srcOrd="22" destOrd="0" presId="urn:microsoft.com/office/officeart/2005/8/layout/list1"/>
    <dgm:cxn modelId="{91724B98-8115-452A-B244-C2CC3DC4456E}" type="presParOf" srcId="{8F787501-3E95-4E21-93E1-FA6584DCBE7F}" destId="{143C0E12-BF5E-45F0-8B90-C3F9F90256E5}" srcOrd="23" destOrd="0" presId="urn:microsoft.com/office/officeart/2005/8/layout/list1"/>
    <dgm:cxn modelId="{F835F4A7-A08C-4CE7-8920-015F3A3DADFE}" type="presParOf" srcId="{8F787501-3E95-4E21-93E1-FA6584DCBE7F}" destId="{0546D7D5-0C6C-4C05-BFE9-8F139572A4E7}" srcOrd="24" destOrd="0" presId="urn:microsoft.com/office/officeart/2005/8/layout/list1"/>
    <dgm:cxn modelId="{BD5BBA98-5320-499A-8AFE-131260DF57F7}" type="presParOf" srcId="{0546D7D5-0C6C-4C05-BFE9-8F139572A4E7}" destId="{D1CA9847-EA46-4321-AE1A-54DCB4448770}" srcOrd="0" destOrd="0" presId="urn:microsoft.com/office/officeart/2005/8/layout/list1"/>
    <dgm:cxn modelId="{05F2E969-E5D4-40F7-A166-883FFA6E7F4F}" type="presParOf" srcId="{0546D7D5-0C6C-4C05-BFE9-8F139572A4E7}" destId="{752C8CCB-A806-4551-8837-3269D9F90362}" srcOrd="1" destOrd="0" presId="urn:microsoft.com/office/officeart/2005/8/layout/list1"/>
    <dgm:cxn modelId="{3DAC8E5E-2771-4DFA-A137-974DD13C54BB}" type="presParOf" srcId="{8F787501-3E95-4E21-93E1-FA6584DCBE7F}" destId="{C95EAA8E-7EEC-42CC-877B-A4DA118DB347}" srcOrd="25" destOrd="0" presId="urn:microsoft.com/office/officeart/2005/8/layout/list1"/>
    <dgm:cxn modelId="{55D6C080-0444-4568-8EA0-1CB9BEA2CABC}" type="presParOf" srcId="{8F787501-3E95-4E21-93E1-FA6584DCBE7F}" destId="{56B83AC6-AB41-45C4-813B-5CDE9FD5946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F65BA-1849-4653-9CCA-3F5EBCC234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B49EEB-15A6-4054-AE8D-BCE173E5C8A2}">
      <dgm:prSet custT="1"/>
      <dgm:spPr/>
      <dgm:t>
        <a:bodyPr/>
        <a:lstStyle/>
        <a:p>
          <a:pPr rtl="0"/>
          <a:r>
            <a:rPr lang="en-US" sz="2800" dirty="0" smtClean="0"/>
            <a:t>Program director change</a:t>
          </a:r>
          <a:endParaRPr lang="en-US" sz="2800" dirty="0"/>
        </a:p>
      </dgm:t>
    </dgm:pt>
    <dgm:pt modelId="{0F174891-554B-4101-93D9-AE3AB1DAE1E7}" type="parTrans" cxnId="{1AE9E5B2-EFC9-479F-8B41-E60D4347EE2E}">
      <dgm:prSet/>
      <dgm:spPr/>
      <dgm:t>
        <a:bodyPr/>
        <a:lstStyle/>
        <a:p>
          <a:endParaRPr lang="en-US"/>
        </a:p>
      </dgm:t>
    </dgm:pt>
    <dgm:pt modelId="{56B60CBC-13F8-4262-84BB-4ADCEDAB9CBC}" type="sibTrans" cxnId="{1AE9E5B2-EFC9-479F-8B41-E60D4347EE2E}">
      <dgm:prSet/>
      <dgm:spPr/>
      <dgm:t>
        <a:bodyPr/>
        <a:lstStyle/>
        <a:p>
          <a:endParaRPr lang="en-US"/>
        </a:p>
      </dgm:t>
    </dgm:pt>
    <dgm:pt modelId="{598F3BD0-19F9-41C7-8421-C531631F9CD6}">
      <dgm:prSet custT="1"/>
      <dgm:spPr/>
      <dgm:t>
        <a:bodyPr/>
        <a:lstStyle/>
        <a:p>
          <a:pPr rtl="0"/>
          <a:r>
            <a:rPr lang="en-US" sz="2800" dirty="0" smtClean="0"/>
            <a:t>One-time elective request with new site</a:t>
          </a:r>
          <a:endParaRPr lang="en-US" sz="2800" dirty="0"/>
        </a:p>
      </dgm:t>
    </dgm:pt>
    <dgm:pt modelId="{8767599A-13B9-4E89-8683-9072E8990036}" type="parTrans" cxnId="{40CF2BCA-E39B-4374-AA12-048903665F5B}">
      <dgm:prSet/>
      <dgm:spPr/>
      <dgm:t>
        <a:bodyPr/>
        <a:lstStyle/>
        <a:p>
          <a:endParaRPr lang="en-US"/>
        </a:p>
      </dgm:t>
    </dgm:pt>
    <dgm:pt modelId="{250623B7-5D04-40A7-9951-393F05352F45}" type="sibTrans" cxnId="{40CF2BCA-E39B-4374-AA12-048903665F5B}">
      <dgm:prSet/>
      <dgm:spPr/>
      <dgm:t>
        <a:bodyPr/>
        <a:lstStyle/>
        <a:p>
          <a:endParaRPr lang="en-US"/>
        </a:p>
      </dgm:t>
    </dgm:pt>
    <dgm:pt modelId="{EBF13908-4A07-4D72-B21F-BB348FB92764}">
      <dgm:prSet custT="1"/>
      <dgm:spPr/>
      <dgm:t>
        <a:bodyPr/>
        <a:lstStyle/>
        <a:p>
          <a:pPr rtl="0"/>
          <a:r>
            <a:rPr lang="en-US" sz="2800" dirty="0" smtClean="0"/>
            <a:t>One-time international rotation</a:t>
          </a:r>
          <a:endParaRPr lang="en-US" sz="2800" dirty="0"/>
        </a:p>
      </dgm:t>
    </dgm:pt>
    <dgm:pt modelId="{1143B5A4-B4D8-46EB-B9CB-A15C8E6460E5}" type="parTrans" cxnId="{4508971C-43BE-40FE-B58C-6A06DF5EF263}">
      <dgm:prSet/>
      <dgm:spPr/>
      <dgm:t>
        <a:bodyPr/>
        <a:lstStyle/>
        <a:p>
          <a:endParaRPr lang="en-US"/>
        </a:p>
      </dgm:t>
    </dgm:pt>
    <dgm:pt modelId="{F86F3A46-2D42-4B02-8CC8-A44CB0BFB888}" type="sibTrans" cxnId="{4508971C-43BE-40FE-B58C-6A06DF5EF263}">
      <dgm:prSet/>
      <dgm:spPr/>
      <dgm:t>
        <a:bodyPr/>
        <a:lstStyle/>
        <a:p>
          <a:endParaRPr lang="en-US"/>
        </a:p>
      </dgm:t>
    </dgm:pt>
    <dgm:pt modelId="{73945827-3E40-42A5-8660-8C28B13D9ED8}">
      <dgm:prSet custT="1"/>
      <dgm:spPr/>
      <dgm:t>
        <a:bodyPr/>
        <a:lstStyle/>
        <a:p>
          <a:pPr rtl="0"/>
          <a:r>
            <a:rPr lang="en-US" sz="2800" dirty="0" smtClean="0"/>
            <a:t>Temp increase due to CCC decision for remediation</a:t>
          </a:r>
          <a:endParaRPr lang="en-US" sz="2800" dirty="0"/>
        </a:p>
      </dgm:t>
    </dgm:pt>
    <dgm:pt modelId="{F985E27D-05AD-45FE-BF4D-C2CD790F001D}" type="parTrans" cxnId="{E5D026FD-3116-471D-B883-39BA88E9F4DB}">
      <dgm:prSet/>
      <dgm:spPr/>
      <dgm:t>
        <a:bodyPr/>
        <a:lstStyle/>
        <a:p>
          <a:endParaRPr lang="en-US"/>
        </a:p>
      </dgm:t>
    </dgm:pt>
    <dgm:pt modelId="{827D1701-668E-4788-8A83-591CDD92605B}" type="sibTrans" cxnId="{E5D026FD-3116-471D-B883-39BA88E9F4DB}">
      <dgm:prSet/>
      <dgm:spPr/>
      <dgm:t>
        <a:bodyPr/>
        <a:lstStyle/>
        <a:p>
          <a:endParaRPr lang="en-US"/>
        </a:p>
      </dgm:t>
    </dgm:pt>
    <dgm:pt modelId="{F7DDA490-88BB-482C-BF1D-73B0353064FE}">
      <dgm:prSet custT="1"/>
      <dgm:spPr/>
      <dgm:t>
        <a:bodyPr/>
        <a:lstStyle/>
        <a:p>
          <a:pPr rtl="0"/>
          <a:r>
            <a:rPr lang="en-US" sz="2800" dirty="0" smtClean="0"/>
            <a:t>Other requests as deemed appropriate</a:t>
          </a:r>
          <a:endParaRPr lang="en-US" sz="2800" dirty="0"/>
        </a:p>
      </dgm:t>
    </dgm:pt>
    <dgm:pt modelId="{FE197CBD-7CFF-41DE-A3FB-AB75A0274CB8}" type="parTrans" cxnId="{FC763695-E51D-4F91-9E55-7D066356E581}">
      <dgm:prSet/>
      <dgm:spPr/>
      <dgm:t>
        <a:bodyPr/>
        <a:lstStyle/>
        <a:p>
          <a:endParaRPr lang="en-US"/>
        </a:p>
      </dgm:t>
    </dgm:pt>
    <dgm:pt modelId="{4BD7CA8A-6401-4BCF-9DFC-628D3E2E6063}" type="sibTrans" cxnId="{FC763695-E51D-4F91-9E55-7D066356E581}">
      <dgm:prSet/>
      <dgm:spPr/>
      <dgm:t>
        <a:bodyPr/>
        <a:lstStyle/>
        <a:p>
          <a:endParaRPr lang="en-US"/>
        </a:p>
      </dgm:t>
    </dgm:pt>
    <dgm:pt modelId="{CC12CA35-6C48-4FF9-A383-AFE209C7916C}" type="pres">
      <dgm:prSet presAssocID="{851F65BA-1849-4653-9CCA-3F5EBCC234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71E5D4-AAA4-4320-80FE-A9FB545095E5}" type="pres">
      <dgm:prSet presAssocID="{851F65BA-1849-4653-9CCA-3F5EBCC23428}" presName="Name1" presStyleCnt="0"/>
      <dgm:spPr/>
    </dgm:pt>
    <dgm:pt modelId="{54AA5B8B-818B-458E-8AD2-6FB0B10EC072}" type="pres">
      <dgm:prSet presAssocID="{851F65BA-1849-4653-9CCA-3F5EBCC23428}" presName="cycle" presStyleCnt="0"/>
      <dgm:spPr/>
    </dgm:pt>
    <dgm:pt modelId="{52886078-B89A-42D0-9E33-5F951F6214B6}" type="pres">
      <dgm:prSet presAssocID="{851F65BA-1849-4653-9CCA-3F5EBCC23428}" presName="srcNode" presStyleLbl="node1" presStyleIdx="0" presStyleCnt="5"/>
      <dgm:spPr/>
    </dgm:pt>
    <dgm:pt modelId="{0DB7940E-4CF6-457B-A311-D10768D51E5C}" type="pres">
      <dgm:prSet presAssocID="{851F65BA-1849-4653-9CCA-3F5EBCC23428}" presName="conn" presStyleLbl="parChTrans1D2" presStyleIdx="0" presStyleCnt="1"/>
      <dgm:spPr/>
      <dgm:t>
        <a:bodyPr/>
        <a:lstStyle/>
        <a:p>
          <a:endParaRPr lang="en-US"/>
        </a:p>
      </dgm:t>
    </dgm:pt>
    <dgm:pt modelId="{FD1A6C9E-5FD0-449B-B468-9660313312BE}" type="pres">
      <dgm:prSet presAssocID="{851F65BA-1849-4653-9CCA-3F5EBCC23428}" presName="extraNode" presStyleLbl="node1" presStyleIdx="0" presStyleCnt="5"/>
      <dgm:spPr/>
    </dgm:pt>
    <dgm:pt modelId="{402A0511-0337-41AF-B015-44DAF19AEFA2}" type="pres">
      <dgm:prSet presAssocID="{851F65BA-1849-4653-9CCA-3F5EBCC23428}" presName="dstNode" presStyleLbl="node1" presStyleIdx="0" presStyleCnt="5"/>
      <dgm:spPr/>
    </dgm:pt>
    <dgm:pt modelId="{D25DF417-9DB7-462E-BAB8-17A6B48B1E81}" type="pres">
      <dgm:prSet presAssocID="{10B49EEB-15A6-4054-AE8D-BCE173E5C8A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C1FCD-3B94-4A37-99B5-8DA26FD7F9D2}" type="pres">
      <dgm:prSet presAssocID="{10B49EEB-15A6-4054-AE8D-BCE173E5C8A2}" presName="accent_1" presStyleCnt="0"/>
      <dgm:spPr/>
    </dgm:pt>
    <dgm:pt modelId="{7729BF60-E1C9-4A31-BF27-C4CCDE3CCB04}" type="pres">
      <dgm:prSet presAssocID="{10B49EEB-15A6-4054-AE8D-BCE173E5C8A2}" presName="accentRepeatNode" presStyleLbl="solidFgAcc1" presStyleIdx="0" presStyleCnt="5"/>
      <dgm:spPr/>
    </dgm:pt>
    <dgm:pt modelId="{FBE395F3-289F-416A-841F-0AE70417F5C4}" type="pres">
      <dgm:prSet presAssocID="{598F3BD0-19F9-41C7-8421-C531631F9C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68701-5188-4F7A-BFC1-ABCC0DC7A18D}" type="pres">
      <dgm:prSet presAssocID="{598F3BD0-19F9-41C7-8421-C531631F9CD6}" presName="accent_2" presStyleCnt="0"/>
      <dgm:spPr/>
    </dgm:pt>
    <dgm:pt modelId="{E7597CF6-5C73-4FA8-BC85-2220A9C123B7}" type="pres">
      <dgm:prSet presAssocID="{598F3BD0-19F9-41C7-8421-C531631F9CD6}" presName="accentRepeatNode" presStyleLbl="solidFgAcc1" presStyleIdx="1" presStyleCnt="5"/>
      <dgm:spPr/>
    </dgm:pt>
    <dgm:pt modelId="{1C7DDC89-C65A-4071-BC82-A5971C8BA859}" type="pres">
      <dgm:prSet presAssocID="{EBF13908-4A07-4D72-B21F-BB348FB927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AFBA8-8BA8-4554-9BED-057FB61C2A77}" type="pres">
      <dgm:prSet presAssocID="{EBF13908-4A07-4D72-B21F-BB348FB92764}" presName="accent_3" presStyleCnt="0"/>
      <dgm:spPr/>
    </dgm:pt>
    <dgm:pt modelId="{67557392-CBDC-43C9-8EB4-90362D073FB8}" type="pres">
      <dgm:prSet presAssocID="{EBF13908-4A07-4D72-B21F-BB348FB92764}" presName="accentRepeatNode" presStyleLbl="solidFgAcc1" presStyleIdx="2" presStyleCnt="5"/>
      <dgm:spPr/>
    </dgm:pt>
    <dgm:pt modelId="{C28E70F9-5251-4D6E-A049-0C3DF16CEA3C}" type="pres">
      <dgm:prSet presAssocID="{73945827-3E40-42A5-8660-8C28B13D9ED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BF05B-F2F7-4FEB-B2CF-2F9695F97550}" type="pres">
      <dgm:prSet presAssocID="{73945827-3E40-42A5-8660-8C28B13D9ED8}" presName="accent_4" presStyleCnt="0"/>
      <dgm:spPr/>
    </dgm:pt>
    <dgm:pt modelId="{EC8D7454-F755-4982-83F9-B82E9A90727F}" type="pres">
      <dgm:prSet presAssocID="{73945827-3E40-42A5-8660-8C28B13D9ED8}" presName="accentRepeatNode" presStyleLbl="solidFgAcc1" presStyleIdx="3" presStyleCnt="5"/>
      <dgm:spPr/>
    </dgm:pt>
    <dgm:pt modelId="{DAE07941-1661-4142-9CB3-220FB3477B0C}" type="pres">
      <dgm:prSet presAssocID="{F7DDA490-88BB-482C-BF1D-73B0353064F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98602-2FD6-40C5-B10F-F5422E41C5E8}" type="pres">
      <dgm:prSet presAssocID="{F7DDA490-88BB-482C-BF1D-73B0353064FE}" presName="accent_5" presStyleCnt="0"/>
      <dgm:spPr/>
    </dgm:pt>
    <dgm:pt modelId="{A7721481-4BAF-4208-915B-1A406B377CB3}" type="pres">
      <dgm:prSet presAssocID="{F7DDA490-88BB-482C-BF1D-73B0353064FE}" presName="accentRepeatNode" presStyleLbl="solidFgAcc1" presStyleIdx="4" presStyleCnt="5"/>
      <dgm:spPr/>
    </dgm:pt>
  </dgm:ptLst>
  <dgm:cxnLst>
    <dgm:cxn modelId="{E84EBB1A-41AF-49C9-BD6E-A7E36E95B346}" type="presOf" srcId="{73945827-3E40-42A5-8660-8C28B13D9ED8}" destId="{C28E70F9-5251-4D6E-A049-0C3DF16CEA3C}" srcOrd="0" destOrd="0" presId="urn:microsoft.com/office/officeart/2008/layout/VerticalCurvedList"/>
    <dgm:cxn modelId="{40CF2BCA-E39B-4374-AA12-048903665F5B}" srcId="{851F65BA-1849-4653-9CCA-3F5EBCC23428}" destId="{598F3BD0-19F9-41C7-8421-C531631F9CD6}" srcOrd="1" destOrd="0" parTransId="{8767599A-13B9-4E89-8683-9072E8990036}" sibTransId="{250623B7-5D04-40A7-9951-393F05352F45}"/>
    <dgm:cxn modelId="{FC763695-E51D-4F91-9E55-7D066356E581}" srcId="{851F65BA-1849-4653-9CCA-3F5EBCC23428}" destId="{F7DDA490-88BB-482C-BF1D-73B0353064FE}" srcOrd="4" destOrd="0" parTransId="{FE197CBD-7CFF-41DE-A3FB-AB75A0274CB8}" sibTransId="{4BD7CA8A-6401-4BCF-9DFC-628D3E2E6063}"/>
    <dgm:cxn modelId="{B9342E24-0B95-4C2C-9F66-97545489D694}" type="presOf" srcId="{598F3BD0-19F9-41C7-8421-C531631F9CD6}" destId="{FBE395F3-289F-416A-841F-0AE70417F5C4}" srcOrd="0" destOrd="0" presId="urn:microsoft.com/office/officeart/2008/layout/VerticalCurvedList"/>
    <dgm:cxn modelId="{1AE9E5B2-EFC9-479F-8B41-E60D4347EE2E}" srcId="{851F65BA-1849-4653-9CCA-3F5EBCC23428}" destId="{10B49EEB-15A6-4054-AE8D-BCE173E5C8A2}" srcOrd="0" destOrd="0" parTransId="{0F174891-554B-4101-93D9-AE3AB1DAE1E7}" sibTransId="{56B60CBC-13F8-4262-84BB-4ADCEDAB9CBC}"/>
    <dgm:cxn modelId="{302FD6A7-59FD-44B7-A2BC-92D68539DABD}" type="presOf" srcId="{56B60CBC-13F8-4262-84BB-4ADCEDAB9CBC}" destId="{0DB7940E-4CF6-457B-A311-D10768D51E5C}" srcOrd="0" destOrd="0" presId="urn:microsoft.com/office/officeart/2008/layout/VerticalCurvedList"/>
    <dgm:cxn modelId="{AFC3D901-18D4-4D5F-BAF8-660450052B45}" type="presOf" srcId="{851F65BA-1849-4653-9CCA-3F5EBCC23428}" destId="{CC12CA35-6C48-4FF9-A383-AFE209C7916C}" srcOrd="0" destOrd="0" presId="urn:microsoft.com/office/officeart/2008/layout/VerticalCurvedList"/>
    <dgm:cxn modelId="{4508971C-43BE-40FE-B58C-6A06DF5EF263}" srcId="{851F65BA-1849-4653-9CCA-3F5EBCC23428}" destId="{EBF13908-4A07-4D72-B21F-BB348FB92764}" srcOrd="2" destOrd="0" parTransId="{1143B5A4-B4D8-46EB-B9CB-A15C8E6460E5}" sibTransId="{F86F3A46-2D42-4B02-8CC8-A44CB0BFB888}"/>
    <dgm:cxn modelId="{D072FD19-CEFE-48F5-BE82-53048C98D46E}" type="presOf" srcId="{F7DDA490-88BB-482C-BF1D-73B0353064FE}" destId="{DAE07941-1661-4142-9CB3-220FB3477B0C}" srcOrd="0" destOrd="0" presId="urn:microsoft.com/office/officeart/2008/layout/VerticalCurvedList"/>
    <dgm:cxn modelId="{BBE2E304-C646-4213-9272-10E8A0061BF9}" type="presOf" srcId="{10B49EEB-15A6-4054-AE8D-BCE173E5C8A2}" destId="{D25DF417-9DB7-462E-BAB8-17A6B48B1E81}" srcOrd="0" destOrd="0" presId="urn:microsoft.com/office/officeart/2008/layout/VerticalCurvedList"/>
    <dgm:cxn modelId="{E0A09FAA-4649-4762-A9E6-4B76AF01835F}" type="presOf" srcId="{EBF13908-4A07-4D72-B21F-BB348FB92764}" destId="{1C7DDC89-C65A-4071-BC82-A5971C8BA859}" srcOrd="0" destOrd="0" presId="urn:microsoft.com/office/officeart/2008/layout/VerticalCurvedList"/>
    <dgm:cxn modelId="{E5D026FD-3116-471D-B883-39BA88E9F4DB}" srcId="{851F65BA-1849-4653-9CCA-3F5EBCC23428}" destId="{73945827-3E40-42A5-8660-8C28B13D9ED8}" srcOrd="3" destOrd="0" parTransId="{F985E27D-05AD-45FE-BF4D-C2CD790F001D}" sibTransId="{827D1701-668E-4788-8A83-591CDD92605B}"/>
    <dgm:cxn modelId="{0555721A-A086-4671-8313-F2EB9FF889B5}" type="presParOf" srcId="{CC12CA35-6C48-4FF9-A383-AFE209C7916C}" destId="{9771E5D4-AAA4-4320-80FE-A9FB545095E5}" srcOrd="0" destOrd="0" presId="urn:microsoft.com/office/officeart/2008/layout/VerticalCurvedList"/>
    <dgm:cxn modelId="{E2F0981E-27D7-4DEB-AF89-1EDD58D3F74D}" type="presParOf" srcId="{9771E5D4-AAA4-4320-80FE-A9FB545095E5}" destId="{54AA5B8B-818B-458E-8AD2-6FB0B10EC072}" srcOrd="0" destOrd="0" presId="urn:microsoft.com/office/officeart/2008/layout/VerticalCurvedList"/>
    <dgm:cxn modelId="{2902F91A-FC9F-4519-A392-EFA04B51F79A}" type="presParOf" srcId="{54AA5B8B-818B-458E-8AD2-6FB0B10EC072}" destId="{52886078-B89A-42D0-9E33-5F951F6214B6}" srcOrd="0" destOrd="0" presId="urn:microsoft.com/office/officeart/2008/layout/VerticalCurvedList"/>
    <dgm:cxn modelId="{BC03E532-8AA8-4E1F-B5B7-83AC25E3C34A}" type="presParOf" srcId="{54AA5B8B-818B-458E-8AD2-6FB0B10EC072}" destId="{0DB7940E-4CF6-457B-A311-D10768D51E5C}" srcOrd="1" destOrd="0" presId="urn:microsoft.com/office/officeart/2008/layout/VerticalCurvedList"/>
    <dgm:cxn modelId="{F45FC775-2CAD-495D-BF49-87B762990183}" type="presParOf" srcId="{54AA5B8B-818B-458E-8AD2-6FB0B10EC072}" destId="{FD1A6C9E-5FD0-449B-B468-9660313312BE}" srcOrd="2" destOrd="0" presId="urn:microsoft.com/office/officeart/2008/layout/VerticalCurvedList"/>
    <dgm:cxn modelId="{05E44DD2-A0E4-46C2-B53D-19C73A23E549}" type="presParOf" srcId="{54AA5B8B-818B-458E-8AD2-6FB0B10EC072}" destId="{402A0511-0337-41AF-B015-44DAF19AEFA2}" srcOrd="3" destOrd="0" presId="urn:microsoft.com/office/officeart/2008/layout/VerticalCurvedList"/>
    <dgm:cxn modelId="{7616E694-33A0-4933-B5F1-20AB58986586}" type="presParOf" srcId="{9771E5D4-AAA4-4320-80FE-A9FB545095E5}" destId="{D25DF417-9DB7-462E-BAB8-17A6B48B1E81}" srcOrd="1" destOrd="0" presId="urn:microsoft.com/office/officeart/2008/layout/VerticalCurvedList"/>
    <dgm:cxn modelId="{ACCF0FAE-0607-43D1-AFF7-C56F9AB69C05}" type="presParOf" srcId="{9771E5D4-AAA4-4320-80FE-A9FB545095E5}" destId="{2CFC1FCD-3B94-4A37-99B5-8DA26FD7F9D2}" srcOrd="2" destOrd="0" presId="urn:microsoft.com/office/officeart/2008/layout/VerticalCurvedList"/>
    <dgm:cxn modelId="{32096BA4-B6BA-4379-8B73-CA419753D349}" type="presParOf" srcId="{2CFC1FCD-3B94-4A37-99B5-8DA26FD7F9D2}" destId="{7729BF60-E1C9-4A31-BF27-C4CCDE3CCB04}" srcOrd="0" destOrd="0" presId="urn:microsoft.com/office/officeart/2008/layout/VerticalCurvedList"/>
    <dgm:cxn modelId="{EDDAD4BF-6F99-44DD-95CD-ECAC81BF702C}" type="presParOf" srcId="{9771E5D4-AAA4-4320-80FE-A9FB545095E5}" destId="{FBE395F3-289F-416A-841F-0AE70417F5C4}" srcOrd="3" destOrd="0" presId="urn:microsoft.com/office/officeart/2008/layout/VerticalCurvedList"/>
    <dgm:cxn modelId="{08458246-855F-4E74-B299-CA57C7FB3A99}" type="presParOf" srcId="{9771E5D4-AAA4-4320-80FE-A9FB545095E5}" destId="{E3968701-5188-4F7A-BFC1-ABCC0DC7A18D}" srcOrd="4" destOrd="0" presId="urn:microsoft.com/office/officeart/2008/layout/VerticalCurvedList"/>
    <dgm:cxn modelId="{1AF1CD54-A0FA-4E1F-B09A-849FF3CB886C}" type="presParOf" srcId="{E3968701-5188-4F7A-BFC1-ABCC0DC7A18D}" destId="{E7597CF6-5C73-4FA8-BC85-2220A9C123B7}" srcOrd="0" destOrd="0" presId="urn:microsoft.com/office/officeart/2008/layout/VerticalCurvedList"/>
    <dgm:cxn modelId="{8DA1ABFD-D70E-4C5D-A559-7D4D73497982}" type="presParOf" srcId="{9771E5D4-AAA4-4320-80FE-A9FB545095E5}" destId="{1C7DDC89-C65A-4071-BC82-A5971C8BA859}" srcOrd="5" destOrd="0" presId="urn:microsoft.com/office/officeart/2008/layout/VerticalCurvedList"/>
    <dgm:cxn modelId="{BB996BFA-A39E-403E-854F-43F8C5033EE6}" type="presParOf" srcId="{9771E5D4-AAA4-4320-80FE-A9FB545095E5}" destId="{E61AFBA8-8BA8-4554-9BED-057FB61C2A77}" srcOrd="6" destOrd="0" presId="urn:microsoft.com/office/officeart/2008/layout/VerticalCurvedList"/>
    <dgm:cxn modelId="{F8A233D2-2BE1-441B-9A0C-D6D8B7C63697}" type="presParOf" srcId="{E61AFBA8-8BA8-4554-9BED-057FB61C2A77}" destId="{67557392-CBDC-43C9-8EB4-90362D073FB8}" srcOrd="0" destOrd="0" presId="urn:microsoft.com/office/officeart/2008/layout/VerticalCurvedList"/>
    <dgm:cxn modelId="{ED861A68-C989-488C-84A1-3CB62CBCD856}" type="presParOf" srcId="{9771E5D4-AAA4-4320-80FE-A9FB545095E5}" destId="{C28E70F9-5251-4D6E-A049-0C3DF16CEA3C}" srcOrd="7" destOrd="0" presId="urn:microsoft.com/office/officeart/2008/layout/VerticalCurvedList"/>
    <dgm:cxn modelId="{260F3B8B-AD7A-4FF2-AE2E-AA091216A1E4}" type="presParOf" srcId="{9771E5D4-AAA4-4320-80FE-A9FB545095E5}" destId="{A2ABF05B-F2F7-4FEB-B2CF-2F9695F97550}" srcOrd="8" destOrd="0" presId="urn:microsoft.com/office/officeart/2008/layout/VerticalCurvedList"/>
    <dgm:cxn modelId="{0AF37DA5-1079-4C1B-A9AF-C684D6A4D178}" type="presParOf" srcId="{A2ABF05B-F2F7-4FEB-B2CF-2F9695F97550}" destId="{EC8D7454-F755-4982-83F9-B82E9A90727F}" srcOrd="0" destOrd="0" presId="urn:microsoft.com/office/officeart/2008/layout/VerticalCurvedList"/>
    <dgm:cxn modelId="{0F20697E-BE04-4074-BD4A-9B0104C9EDAA}" type="presParOf" srcId="{9771E5D4-AAA4-4320-80FE-A9FB545095E5}" destId="{DAE07941-1661-4142-9CB3-220FB3477B0C}" srcOrd="9" destOrd="0" presId="urn:microsoft.com/office/officeart/2008/layout/VerticalCurvedList"/>
    <dgm:cxn modelId="{D37CF467-C58F-45E6-829A-D885AB77D269}" type="presParOf" srcId="{9771E5D4-AAA4-4320-80FE-A9FB545095E5}" destId="{43698602-2FD6-40C5-B10F-F5422E41C5E8}" srcOrd="10" destOrd="0" presId="urn:microsoft.com/office/officeart/2008/layout/VerticalCurvedList"/>
    <dgm:cxn modelId="{2F476425-1291-4196-879B-01853D965A90}" type="presParOf" srcId="{43698602-2FD6-40C5-B10F-F5422E41C5E8}" destId="{A7721481-4BAF-4208-915B-1A406B377C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6337BB-7D36-4F88-9976-288D623D64A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FC4567-FECF-4AE2-8BBB-AE8C83DF9C46}">
      <dgm:prSet/>
      <dgm:spPr/>
      <dgm:t>
        <a:bodyPr/>
        <a:lstStyle/>
        <a:p>
          <a:pPr rtl="0"/>
          <a:r>
            <a:rPr lang="en-US" dirty="0" smtClean="0"/>
            <a:t>All required materials must be received as one PDF email attachment </a:t>
          </a:r>
          <a:r>
            <a:rPr lang="en-US" dirty="0" smtClean="0"/>
            <a:t>by </a:t>
          </a:r>
          <a:r>
            <a:rPr lang="en-US" dirty="0" smtClean="0"/>
            <a:t>RC meeting agenda close </a:t>
          </a:r>
          <a:r>
            <a:rPr lang="en-US" dirty="0" smtClean="0"/>
            <a:t>date. </a:t>
          </a:r>
          <a:endParaRPr lang="en-US" dirty="0"/>
        </a:p>
      </dgm:t>
    </dgm:pt>
    <dgm:pt modelId="{C705566B-4679-4CE9-A03B-D403E5C7C860}" type="parTrans" cxnId="{FBF668FB-EB96-42BA-838A-96A1DCBE1F09}">
      <dgm:prSet/>
      <dgm:spPr/>
      <dgm:t>
        <a:bodyPr/>
        <a:lstStyle/>
        <a:p>
          <a:endParaRPr lang="en-US"/>
        </a:p>
      </dgm:t>
    </dgm:pt>
    <dgm:pt modelId="{9F1FA203-FEE0-4B47-AB83-128F8233B530}" type="sibTrans" cxnId="{FBF668FB-EB96-42BA-838A-96A1DCBE1F09}">
      <dgm:prSet/>
      <dgm:spPr/>
      <dgm:t>
        <a:bodyPr/>
        <a:lstStyle/>
        <a:p>
          <a:endParaRPr lang="en-US"/>
        </a:p>
      </dgm:t>
    </dgm:pt>
    <dgm:pt modelId="{43198F91-F0AA-47A8-9D40-644C38948BF7}">
      <dgm:prSet/>
      <dgm:spPr/>
      <dgm:t>
        <a:bodyPr/>
        <a:lstStyle/>
        <a:p>
          <a:pPr rtl="0"/>
          <a:r>
            <a:rPr lang="en-US" dirty="0" smtClean="0"/>
            <a:t>See Neurological Surgery RC webpage for guidelines</a:t>
          </a:r>
          <a:endParaRPr lang="en-US" dirty="0"/>
        </a:p>
      </dgm:t>
    </dgm:pt>
    <dgm:pt modelId="{ED9F9E6E-E2FF-4CC3-80E1-70F162D430EC}" type="parTrans" cxnId="{A112BCDF-64D2-4C84-8FF3-27AF795F6004}">
      <dgm:prSet/>
      <dgm:spPr/>
      <dgm:t>
        <a:bodyPr/>
        <a:lstStyle/>
        <a:p>
          <a:endParaRPr lang="en-US"/>
        </a:p>
      </dgm:t>
    </dgm:pt>
    <dgm:pt modelId="{069D0D65-F330-4777-A690-42BEA0105E9F}" type="sibTrans" cxnId="{A112BCDF-64D2-4C84-8FF3-27AF795F6004}">
      <dgm:prSet/>
      <dgm:spPr/>
      <dgm:t>
        <a:bodyPr/>
        <a:lstStyle/>
        <a:p>
          <a:endParaRPr lang="en-US"/>
        </a:p>
      </dgm:t>
    </dgm:pt>
    <dgm:pt modelId="{13EC9CFB-BE43-4B73-AE46-F025691994D3}">
      <dgm:prSet/>
      <dgm:spPr/>
      <dgm:t>
        <a:bodyPr/>
        <a:lstStyle/>
        <a:p>
          <a:pPr rtl="0"/>
          <a:r>
            <a:rPr lang="en-US" smtClean="0"/>
            <a:t>Guidelines for Participating Site Change Requests</a:t>
          </a:r>
          <a:endParaRPr lang="en-US"/>
        </a:p>
      </dgm:t>
    </dgm:pt>
    <dgm:pt modelId="{4399F804-E475-458D-BDF6-F277BFCEC848}" type="parTrans" cxnId="{2593E32C-3290-43FA-AA3D-72945A35AFC2}">
      <dgm:prSet/>
      <dgm:spPr/>
      <dgm:t>
        <a:bodyPr/>
        <a:lstStyle/>
        <a:p>
          <a:endParaRPr lang="en-US"/>
        </a:p>
      </dgm:t>
    </dgm:pt>
    <dgm:pt modelId="{144EEDA5-BDBE-4DBA-91C1-8F3D3A893FF6}" type="sibTrans" cxnId="{2593E32C-3290-43FA-AA3D-72945A35AFC2}">
      <dgm:prSet/>
      <dgm:spPr/>
      <dgm:t>
        <a:bodyPr/>
        <a:lstStyle/>
        <a:p>
          <a:endParaRPr lang="en-US"/>
        </a:p>
      </dgm:t>
    </dgm:pt>
    <dgm:pt modelId="{B951B3F0-E01C-4E8A-9F30-0E8FA9F14CF3}">
      <dgm:prSet/>
      <dgm:spPr/>
      <dgm:t>
        <a:bodyPr/>
        <a:lstStyle/>
        <a:p>
          <a:pPr rtl="0"/>
          <a:r>
            <a:rPr lang="en-US" smtClean="0"/>
            <a:t>International Rotation Application Process</a:t>
          </a:r>
          <a:endParaRPr lang="en-US"/>
        </a:p>
      </dgm:t>
    </dgm:pt>
    <dgm:pt modelId="{A6932D1B-9259-42EA-A834-A3034FC70E06}" type="parTrans" cxnId="{3F2BB2D1-4D66-4B8C-B95A-6E890AE611CC}">
      <dgm:prSet/>
      <dgm:spPr/>
      <dgm:t>
        <a:bodyPr/>
        <a:lstStyle/>
        <a:p>
          <a:endParaRPr lang="en-US"/>
        </a:p>
      </dgm:t>
    </dgm:pt>
    <dgm:pt modelId="{4C1D4446-836B-4308-9382-D6ED16D11AD8}" type="sibTrans" cxnId="{3F2BB2D1-4D66-4B8C-B95A-6E890AE611CC}">
      <dgm:prSet/>
      <dgm:spPr/>
      <dgm:t>
        <a:bodyPr/>
        <a:lstStyle/>
        <a:p>
          <a:endParaRPr lang="en-US"/>
        </a:p>
      </dgm:t>
    </dgm:pt>
    <dgm:pt modelId="{CCAAFF0B-A21E-43BB-B404-4D6B25CABD90}">
      <dgm:prSet/>
      <dgm:spPr/>
      <dgm:t>
        <a:bodyPr/>
        <a:lstStyle/>
        <a:p>
          <a:pPr rtl="0"/>
          <a:r>
            <a:rPr lang="en-US" smtClean="0"/>
            <a:t>Requests for Changes in Resident Complement</a:t>
          </a:r>
          <a:endParaRPr lang="en-US"/>
        </a:p>
      </dgm:t>
    </dgm:pt>
    <dgm:pt modelId="{B4308AD6-294A-4E42-ABEC-F7E0616EF96F}" type="parTrans" cxnId="{DA41748C-2229-48E0-9581-3E7B30BFA57E}">
      <dgm:prSet/>
      <dgm:spPr/>
      <dgm:t>
        <a:bodyPr/>
        <a:lstStyle/>
        <a:p>
          <a:endParaRPr lang="en-US"/>
        </a:p>
      </dgm:t>
    </dgm:pt>
    <dgm:pt modelId="{4739245D-C74B-40D0-BBFE-5AE45A70BDA7}" type="sibTrans" cxnId="{DA41748C-2229-48E0-9581-3E7B30BFA57E}">
      <dgm:prSet/>
      <dgm:spPr/>
      <dgm:t>
        <a:bodyPr/>
        <a:lstStyle/>
        <a:p>
          <a:endParaRPr lang="en-US"/>
        </a:p>
      </dgm:t>
    </dgm:pt>
    <dgm:pt modelId="{AF46D41D-6E2E-4F21-95D9-4D7882AB072D}">
      <dgm:prSet/>
      <dgm:spPr/>
      <dgm:t>
        <a:bodyPr/>
        <a:lstStyle/>
        <a:p>
          <a:pPr rtl="0"/>
          <a:r>
            <a:rPr lang="en-US" smtClean="0"/>
            <a:t>Work Hour Exception Request</a:t>
          </a:r>
          <a:endParaRPr lang="en-US"/>
        </a:p>
      </dgm:t>
    </dgm:pt>
    <dgm:pt modelId="{94E8B94D-438D-4125-AA6F-412D12BA5B45}" type="parTrans" cxnId="{BD5FB145-2F11-436E-9944-69BFEC95DEEE}">
      <dgm:prSet/>
      <dgm:spPr/>
      <dgm:t>
        <a:bodyPr/>
        <a:lstStyle/>
        <a:p>
          <a:endParaRPr lang="en-US"/>
        </a:p>
      </dgm:t>
    </dgm:pt>
    <dgm:pt modelId="{D38645DB-EAB2-4D30-B481-D710A8B05626}" type="sibTrans" cxnId="{BD5FB145-2F11-436E-9944-69BFEC95DEEE}">
      <dgm:prSet/>
      <dgm:spPr/>
      <dgm:t>
        <a:bodyPr/>
        <a:lstStyle/>
        <a:p>
          <a:endParaRPr lang="en-US"/>
        </a:p>
      </dgm:t>
    </dgm:pt>
    <dgm:pt modelId="{829DB068-4EC3-4C09-ABDD-D3380EDB7202}">
      <dgm:prSet/>
      <dgm:spPr/>
      <dgm:t>
        <a:bodyPr/>
        <a:lstStyle/>
        <a:p>
          <a:pPr rtl="0"/>
          <a:r>
            <a:rPr lang="en-US" smtClean="0"/>
            <a:t>Program Director Change Guidelines will be sent when change is made in ADS</a:t>
          </a:r>
          <a:endParaRPr lang="en-US"/>
        </a:p>
      </dgm:t>
    </dgm:pt>
    <dgm:pt modelId="{FFAEA0D6-2D96-4045-9D83-47326B4549DC}" type="parTrans" cxnId="{C71F689D-09C6-4CED-B015-89AE079B67A2}">
      <dgm:prSet/>
      <dgm:spPr/>
      <dgm:t>
        <a:bodyPr/>
        <a:lstStyle/>
        <a:p>
          <a:endParaRPr lang="en-US"/>
        </a:p>
      </dgm:t>
    </dgm:pt>
    <dgm:pt modelId="{8B64C9D6-920A-41A5-9870-224D6E23F48D}" type="sibTrans" cxnId="{C71F689D-09C6-4CED-B015-89AE079B67A2}">
      <dgm:prSet/>
      <dgm:spPr/>
      <dgm:t>
        <a:bodyPr/>
        <a:lstStyle/>
        <a:p>
          <a:endParaRPr lang="en-US"/>
        </a:p>
      </dgm:t>
    </dgm:pt>
    <dgm:pt modelId="{7DF342F0-33B4-44A5-9A02-2699D4B0DAE6}">
      <dgm:prSet/>
      <dgm:spPr/>
      <dgm:t>
        <a:bodyPr/>
        <a:lstStyle/>
        <a:p>
          <a:pPr rtl="0"/>
          <a:r>
            <a:rPr lang="en-US" dirty="0" smtClean="0"/>
            <a:t>Sites must be added in ADS for RC review. Residents must not rotate to a new site until it has been approved.</a:t>
          </a:r>
          <a:endParaRPr lang="en-US" dirty="0"/>
        </a:p>
      </dgm:t>
    </dgm:pt>
    <dgm:pt modelId="{E0A5B379-185A-4934-8419-4C906DE2B69D}" type="parTrans" cxnId="{AC6A78DE-6231-4A30-B4A5-C688603DDA30}">
      <dgm:prSet/>
      <dgm:spPr/>
      <dgm:t>
        <a:bodyPr/>
        <a:lstStyle/>
        <a:p>
          <a:endParaRPr lang="en-US"/>
        </a:p>
      </dgm:t>
    </dgm:pt>
    <dgm:pt modelId="{D4FB89E1-EF55-44CD-AC3E-475B5C8B59C5}" type="sibTrans" cxnId="{AC6A78DE-6231-4A30-B4A5-C688603DDA30}">
      <dgm:prSet/>
      <dgm:spPr/>
      <dgm:t>
        <a:bodyPr/>
        <a:lstStyle/>
        <a:p>
          <a:endParaRPr lang="en-US"/>
        </a:p>
      </dgm:t>
    </dgm:pt>
    <dgm:pt modelId="{10E548DF-F07D-4E75-849C-9C2943553A24}" type="pres">
      <dgm:prSet presAssocID="{966337BB-7D36-4F88-9976-288D623D64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F7F8-BA9C-4CCA-9248-E351F7607145}" type="pres">
      <dgm:prSet presAssocID="{9DFC4567-FECF-4AE2-8BBB-AE8C83DF9C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AC9FD-5057-4BB1-B9A9-CECBDBE78201}" type="pres">
      <dgm:prSet presAssocID="{9F1FA203-FEE0-4B47-AB83-128F8233B530}" presName="spacer" presStyleCnt="0"/>
      <dgm:spPr/>
    </dgm:pt>
    <dgm:pt modelId="{9DD06DF5-0B49-4691-ABCD-2D230470197D}" type="pres">
      <dgm:prSet presAssocID="{43198F91-F0AA-47A8-9D40-644C38948B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8398C-5DAA-4007-8472-5155A3D63042}" type="pres">
      <dgm:prSet presAssocID="{43198F91-F0AA-47A8-9D40-644C38948B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10CE3-B815-4211-A182-7A6E18601B1C}" type="pres">
      <dgm:prSet presAssocID="{7DF342F0-33B4-44A5-9A02-2699D4B0DA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194C7-9927-4D89-9787-9A308C540803}" type="presOf" srcId="{829DB068-4EC3-4C09-ABDD-D3380EDB7202}" destId="{E3C8398C-5DAA-4007-8472-5155A3D63042}" srcOrd="0" destOrd="4" presId="urn:microsoft.com/office/officeart/2005/8/layout/vList2"/>
    <dgm:cxn modelId="{BD5FB145-2F11-436E-9944-69BFEC95DEEE}" srcId="{43198F91-F0AA-47A8-9D40-644C38948BF7}" destId="{AF46D41D-6E2E-4F21-95D9-4D7882AB072D}" srcOrd="3" destOrd="0" parTransId="{94E8B94D-438D-4125-AA6F-412D12BA5B45}" sibTransId="{D38645DB-EAB2-4D30-B481-D710A8B05626}"/>
    <dgm:cxn modelId="{0E4EAABA-C5C4-438C-80FC-A0DF71E9E940}" type="presOf" srcId="{966337BB-7D36-4F88-9976-288D623D64AB}" destId="{10E548DF-F07D-4E75-849C-9C2943553A24}" srcOrd="0" destOrd="0" presId="urn:microsoft.com/office/officeart/2005/8/layout/vList2"/>
    <dgm:cxn modelId="{E891E843-C5FB-4161-AE99-88B096376835}" type="presOf" srcId="{7DF342F0-33B4-44A5-9A02-2699D4B0DAE6}" destId="{69610CE3-B815-4211-A182-7A6E18601B1C}" srcOrd="0" destOrd="0" presId="urn:microsoft.com/office/officeart/2005/8/layout/vList2"/>
    <dgm:cxn modelId="{A112BCDF-64D2-4C84-8FF3-27AF795F6004}" srcId="{966337BB-7D36-4F88-9976-288D623D64AB}" destId="{43198F91-F0AA-47A8-9D40-644C38948BF7}" srcOrd="1" destOrd="0" parTransId="{ED9F9E6E-E2FF-4CC3-80E1-70F162D430EC}" sibTransId="{069D0D65-F330-4777-A690-42BEA0105E9F}"/>
    <dgm:cxn modelId="{FBF668FB-EB96-42BA-838A-96A1DCBE1F09}" srcId="{966337BB-7D36-4F88-9976-288D623D64AB}" destId="{9DFC4567-FECF-4AE2-8BBB-AE8C83DF9C46}" srcOrd="0" destOrd="0" parTransId="{C705566B-4679-4CE9-A03B-D403E5C7C860}" sibTransId="{9F1FA203-FEE0-4B47-AB83-128F8233B530}"/>
    <dgm:cxn modelId="{2593E32C-3290-43FA-AA3D-72945A35AFC2}" srcId="{43198F91-F0AA-47A8-9D40-644C38948BF7}" destId="{13EC9CFB-BE43-4B73-AE46-F025691994D3}" srcOrd="0" destOrd="0" parTransId="{4399F804-E475-458D-BDF6-F277BFCEC848}" sibTransId="{144EEDA5-BDBE-4DBA-91C1-8F3D3A893FF6}"/>
    <dgm:cxn modelId="{DA41748C-2229-48E0-9581-3E7B30BFA57E}" srcId="{43198F91-F0AA-47A8-9D40-644C38948BF7}" destId="{CCAAFF0B-A21E-43BB-B404-4D6B25CABD90}" srcOrd="2" destOrd="0" parTransId="{B4308AD6-294A-4E42-ABEC-F7E0616EF96F}" sibTransId="{4739245D-C74B-40D0-BBFE-5AE45A70BDA7}"/>
    <dgm:cxn modelId="{7F699080-F889-438A-B2CD-CEC65A333B59}" type="presOf" srcId="{CCAAFF0B-A21E-43BB-B404-4D6B25CABD90}" destId="{E3C8398C-5DAA-4007-8472-5155A3D63042}" srcOrd="0" destOrd="2" presId="urn:microsoft.com/office/officeart/2005/8/layout/vList2"/>
    <dgm:cxn modelId="{AC6A78DE-6231-4A30-B4A5-C688603DDA30}" srcId="{966337BB-7D36-4F88-9976-288D623D64AB}" destId="{7DF342F0-33B4-44A5-9A02-2699D4B0DAE6}" srcOrd="2" destOrd="0" parTransId="{E0A5B379-185A-4934-8419-4C906DE2B69D}" sibTransId="{D4FB89E1-EF55-44CD-AC3E-475B5C8B59C5}"/>
    <dgm:cxn modelId="{850ED8D5-5812-4E2B-9C1A-C438C3FA026A}" type="presOf" srcId="{9DFC4567-FECF-4AE2-8BBB-AE8C83DF9C46}" destId="{9E43F7F8-BA9C-4CCA-9248-E351F7607145}" srcOrd="0" destOrd="0" presId="urn:microsoft.com/office/officeart/2005/8/layout/vList2"/>
    <dgm:cxn modelId="{C71F689D-09C6-4CED-B015-89AE079B67A2}" srcId="{43198F91-F0AA-47A8-9D40-644C38948BF7}" destId="{829DB068-4EC3-4C09-ABDD-D3380EDB7202}" srcOrd="4" destOrd="0" parTransId="{FFAEA0D6-2D96-4045-9D83-47326B4549DC}" sibTransId="{8B64C9D6-920A-41A5-9870-224D6E23F48D}"/>
    <dgm:cxn modelId="{CC39E9DF-3EC6-4362-A2E2-6C497334DC9B}" type="presOf" srcId="{43198F91-F0AA-47A8-9D40-644C38948BF7}" destId="{9DD06DF5-0B49-4691-ABCD-2D230470197D}" srcOrd="0" destOrd="0" presId="urn:microsoft.com/office/officeart/2005/8/layout/vList2"/>
    <dgm:cxn modelId="{3F2BB2D1-4D66-4B8C-B95A-6E890AE611CC}" srcId="{43198F91-F0AA-47A8-9D40-644C38948BF7}" destId="{B951B3F0-E01C-4E8A-9F30-0E8FA9F14CF3}" srcOrd="1" destOrd="0" parTransId="{A6932D1B-9259-42EA-A834-A3034FC70E06}" sibTransId="{4C1D4446-836B-4308-9382-D6ED16D11AD8}"/>
    <dgm:cxn modelId="{0ACDA895-E036-455A-99AE-0224BA35D4DD}" type="presOf" srcId="{B951B3F0-E01C-4E8A-9F30-0E8FA9F14CF3}" destId="{E3C8398C-5DAA-4007-8472-5155A3D63042}" srcOrd="0" destOrd="1" presId="urn:microsoft.com/office/officeart/2005/8/layout/vList2"/>
    <dgm:cxn modelId="{8A6D403E-4EE4-453B-86A1-0CA39CB218A7}" type="presOf" srcId="{13EC9CFB-BE43-4B73-AE46-F025691994D3}" destId="{E3C8398C-5DAA-4007-8472-5155A3D63042}" srcOrd="0" destOrd="0" presId="urn:microsoft.com/office/officeart/2005/8/layout/vList2"/>
    <dgm:cxn modelId="{44480CC0-3149-43DC-BD18-FE0BA388E270}" type="presOf" srcId="{AF46D41D-6E2E-4F21-95D9-4D7882AB072D}" destId="{E3C8398C-5DAA-4007-8472-5155A3D63042}" srcOrd="0" destOrd="3" presId="urn:microsoft.com/office/officeart/2005/8/layout/vList2"/>
    <dgm:cxn modelId="{16A41020-DF33-4B33-87D5-04A363D9E575}" type="presParOf" srcId="{10E548DF-F07D-4E75-849C-9C2943553A24}" destId="{9E43F7F8-BA9C-4CCA-9248-E351F7607145}" srcOrd="0" destOrd="0" presId="urn:microsoft.com/office/officeart/2005/8/layout/vList2"/>
    <dgm:cxn modelId="{CA4C9E36-9962-4F58-8D57-891E23FF0566}" type="presParOf" srcId="{10E548DF-F07D-4E75-849C-9C2943553A24}" destId="{B48AC9FD-5057-4BB1-B9A9-CECBDBE78201}" srcOrd="1" destOrd="0" presId="urn:microsoft.com/office/officeart/2005/8/layout/vList2"/>
    <dgm:cxn modelId="{B89796A4-BCE0-4783-9530-F8A79B97900B}" type="presParOf" srcId="{10E548DF-F07D-4E75-849C-9C2943553A24}" destId="{9DD06DF5-0B49-4691-ABCD-2D230470197D}" srcOrd="2" destOrd="0" presId="urn:microsoft.com/office/officeart/2005/8/layout/vList2"/>
    <dgm:cxn modelId="{F65483E3-CF65-4239-8DFC-65D57283501A}" type="presParOf" srcId="{10E548DF-F07D-4E75-849C-9C2943553A24}" destId="{E3C8398C-5DAA-4007-8472-5155A3D63042}" srcOrd="3" destOrd="0" presId="urn:microsoft.com/office/officeart/2005/8/layout/vList2"/>
    <dgm:cxn modelId="{EC4D6E6B-1ABA-41B1-B0FB-84AC200573BC}" type="presParOf" srcId="{10E548DF-F07D-4E75-849C-9C2943553A24}" destId="{69610CE3-B815-4211-A182-7A6E18601B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EA9F2B-C4A9-474B-9172-E89668883575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A872ED-B5FE-4C77-8861-C2B20AC1B9A3}">
      <dgm:prSet/>
      <dgm:spPr/>
      <dgm:t>
        <a:bodyPr/>
        <a:lstStyle/>
        <a:p>
          <a:pPr rtl="0"/>
          <a:r>
            <a:rPr lang="en-US" b="1" smtClean="0"/>
            <a:t>Clinical Experience – Case Logs</a:t>
          </a:r>
          <a:endParaRPr lang="en-US"/>
        </a:p>
      </dgm:t>
    </dgm:pt>
    <dgm:pt modelId="{06EC1315-51C6-470B-8877-E294591FC4F8}" type="parTrans" cxnId="{A512BDA8-4527-4621-8CD6-4BC1C628EDB4}">
      <dgm:prSet/>
      <dgm:spPr/>
      <dgm:t>
        <a:bodyPr/>
        <a:lstStyle/>
        <a:p>
          <a:endParaRPr lang="en-US"/>
        </a:p>
      </dgm:t>
    </dgm:pt>
    <dgm:pt modelId="{7488C016-B6C8-467D-A4DE-942FF5C9F5D2}" type="sibTrans" cxnId="{A512BDA8-4527-4621-8CD6-4BC1C628EDB4}">
      <dgm:prSet/>
      <dgm:spPr/>
      <dgm:t>
        <a:bodyPr/>
        <a:lstStyle/>
        <a:p>
          <a:endParaRPr lang="en-US"/>
        </a:p>
      </dgm:t>
    </dgm:pt>
    <dgm:pt modelId="{D943111D-D63E-4F92-BFD0-41E5272D1F26}">
      <dgm:prSet/>
      <dgm:spPr/>
      <dgm:t>
        <a:bodyPr/>
        <a:lstStyle/>
        <a:p>
          <a:pPr rtl="0"/>
          <a:r>
            <a:rPr lang="en-US" dirty="0" smtClean="0"/>
            <a:t>Minimum Number reports for 2018-2019 program graduates </a:t>
          </a:r>
          <a:endParaRPr lang="en-US" dirty="0"/>
        </a:p>
      </dgm:t>
    </dgm:pt>
    <dgm:pt modelId="{96F0C9A9-4BCF-4DC8-ACA9-4233A4737A1E}" type="parTrans" cxnId="{4A5235B4-1DD2-4D3B-8393-170CA9C40222}">
      <dgm:prSet/>
      <dgm:spPr/>
      <dgm:t>
        <a:bodyPr/>
        <a:lstStyle/>
        <a:p>
          <a:endParaRPr lang="en-US"/>
        </a:p>
      </dgm:t>
    </dgm:pt>
    <dgm:pt modelId="{EE1C37FC-8E96-4435-BBF3-EB3406953892}" type="sibTrans" cxnId="{4A5235B4-1DD2-4D3B-8393-170CA9C40222}">
      <dgm:prSet/>
      <dgm:spPr/>
      <dgm:t>
        <a:bodyPr/>
        <a:lstStyle/>
        <a:p>
          <a:endParaRPr lang="en-US"/>
        </a:p>
      </dgm:t>
    </dgm:pt>
    <dgm:pt modelId="{8771B175-ECC2-47DD-9969-96989F4AED35}">
      <dgm:prSet/>
      <dgm:spPr/>
      <dgm:t>
        <a:bodyPr/>
        <a:lstStyle/>
        <a:p>
          <a:pPr rtl="0"/>
          <a:r>
            <a:rPr lang="en-US" dirty="0" smtClean="0"/>
            <a:t>Graduates expected to comply with current minimum number requirements for all categories</a:t>
          </a:r>
          <a:endParaRPr lang="en-US" dirty="0"/>
        </a:p>
      </dgm:t>
    </dgm:pt>
    <dgm:pt modelId="{7F4725C5-9FC1-4194-B2FF-046E8B0EE694}" type="sibTrans" cxnId="{C0396EBF-A21B-483A-B53E-B1AD9CFD2452}">
      <dgm:prSet/>
      <dgm:spPr/>
      <dgm:t>
        <a:bodyPr/>
        <a:lstStyle/>
        <a:p>
          <a:endParaRPr lang="en-US"/>
        </a:p>
      </dgm:t>
    </dgm:pt>
    <dgm:pt modelId="{FD0012F8-6C31-4278-B07B-B9A9FAF5B2BD}" type="parTrans" cxnId="{C0396EBF-A21B-483A-B53E-B1AD9CFD2452}">
      <dgm:prSet/>
      <dgm:spPr/>
      <dgm:t>
        <a:bodyPr/>
        <a:lstStyle/>
        <a:p>
          <a:endParaRPr lang="en-US"/>
        </a:p>
      </dgm:t>
    </dgm:pt>
    <dgm:pt modelId="{A87830CF-F03F-4A2B-8853-5AF8F97FA57C}" type="pres">
      <dgm:prSet presAssocID="{11EA9F2B-C4A9-474B-9172-E8966888357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9E6E4C-C7B3-4704-8F16-7C68C5BFCC7A}" type="pres">
      <dgm:prSet presAssocID="{93A872ED-B5FE-4C77-8861-C2B20AC1B9A3}" presName="compNode" presStyleCnt="0"/>
      <dgm:spPr/>
      <dgm:t>
        <a:bodyPr/>
        <a:lstStyle/>
        <a:p>
          <a:endParaRPr lang="en-US"/>
        </a:p>
      </dgm:t>
    </dgm:pt>
    <dgm:pt modelId="{1F4FA310-11E3-4268-8C22-D1149A7A3380}" type="pres">
      <dgm:prSet presAssocID="{93A872ED-B5FE-4C77-8861-C2B20AC1B9A3}" presName="aNode" presStyleLbl="bgShp" presStyleIdx="0" presStyleCnt="1"/>
      <dgm:spPr/>
      <dgm:t>
        <a:bodyPr/>
        <a:lstStyle/>
        <a:p>
          <a:endParaRPr lang="en-US"/>
        </a:p>
      </dgm:t>
    </dgm:pt>
    <dgm:pt modelId="{44BF3B98-C6A0-4B67-A975-4EE630B204EE}" type="pres">
      <dgm:prSet presAssocID="{93A872ED-B5FE-4C77-8861-C2B20AC1B9A3}" presName="textNode" presStyleLbl="bgShp" presStyleIdx="0" presStyleCnt="1"/>
      <dgm:spPr/>
      <dgm:t>
        <a:bodyPr/>
        <a:lstStyle/>
        <a:p>
          <a:endParaRPr lang="en-US"/>
        </a:p>
      </dgm:t>
    </dgm:pt>
    <dgm:pt modelId="{6335CD73-09AB-4F82-8ADA-B03E5090BBAB}" type="pres">
      <dgm:prSet presAssocID="{93A872ED-B5FE-4C77-8861-C2B20AC1B9A3}" presName="compChildNode" presStyleCnt="0"/>
      <dgm:spPr/>
      <dgm:t>
        <a:bodyPr/>
        <a:lstStyle/>
        <a:p>
          <a:endParaRPr lang="en-US"/>
        </a:p>
      </dgm:t>
    </dgm:pt>
    <dgm:pt modelId="{50D743DE-F87D-4A3C-863F-5C8323AC1729}" type="pres">
      <dgm:prSet presAssocID="{93A872ED-B5FE-4C77-8861-C2B20AC1B9A3}" presName="theInnerList" presStyleCnt="0"/>
      <dgm:spPr/>
      <dgm:t>
        <a:bodyPr/>
        <a:lstStyle/>
        <a:p>
          <a:endParaRPr lang="en-US"/>
        </a:p>
      </dgm:t>
    </dgm:pt>
    <dgm:pt modelId="{9C2746C1-6AD3-4151-A475-5D1F776345BD}" type="pres">
      <dgm:prSet presAssocID="{D943111D-D63E-4F92-BFD0-41E5272D1F2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ECFA8-81FC-46A7-A00C-45115DD6EA9F}" type="presOf" srcId="{11EA9F2B-C4A9-474B-9172-E89668883575}" destId="{A87830CF-F03F-4A2B-8853-5AF8F97FA57C}" srcOrd="0" destOrd="0" presId="urn:microsoft.com/office/officeart/2005/8/layout/lProcess2"/>
    <dgm:cxn modelId="{C0396EBF-A21B-483A-B53E-B1AD9CFD2452}" srcId="{D943111D-D63E-4F92-BFD0-41E5272D1F26}" destId="{8771B175-ECC2-47DD-9969-96989F4AED35}" srcOrd="0" destOrd="0" parTransId="{FD0012F8-6C31-4278-B07B-B9A9FAF5B2BD}" sibTransId="{7F4725C5-9FC1-4194-B2FF-046E8B0EE694}"/>
    <dgm:cxn modelId="{2ABAF59D-A53B-4EB1-8F34-028DBE15F515}" type="presOf" srcId="{D943111D-D63E-4F92-BFD0-41E5272D1F26}" destId="{9C2746C1-6AD3-4151-A475-5D1F776345BD}" srcOrd="0" destOrd="0" presId="urn:microsoft.com/office/officeart/2005/8/layout/lProcess2"/>
    <dgm:cxn modelId="{AC852B12-CB28-4AB5-9935-326519E16262}" type="presOf" srcId="{8771B175-ECC2-47DD-9969-96989F4AED35}" destId="{9C2746C1-6AD3-4151-A475-5D1F776345BD}" srcOrd="0" destOrd="1" presId="urn:microsoft.com/office/officeart/2005/8/layout/lProcess2"/>
    <dgm:cxn modelId="{A512BDA8-4527-4621-8CD6-4BC1C628EDB4}" srcId="{11EA9F2B-C4A9-474B-9172-E89668883575}" destId="{93A872ED-B5FE-4C77-8861-C2B20AC1B9A3}" srcOrd="0" destOrd="0" parTransId="{06EC1315-51C6-470B-8877-E294591FC4F8}" sibTransId="{7488C016-B6C8-467D-A4DE-942FF5C9F5D2}"/>
    <dgm:cxn modelId="{DD3FBCB6-0476-4C94-8DA8-9348E34D7AF8}" type="presOf" srcId="{93A872ED-B5FE-4C77-8861-C2B20AC1B9A3}" destId="{44BF3B98-C6A0-4B67-A975-4EE630B204EE}" srcOrd="1" destOrd="0" presId="urn:microsoft.com/office/officeart/2005/8/layout/lProcess2"/>
    <dgm:cxn modelId="{4A5235B4-1DD2-4D3B-8393-170CA9C40222}" srcId="{93A872ED-B5FE-4C77-8861-C2B20AC1B9A3}" destId="{D943111D-D63E-4F92-BFD0-41E5272D1F26}" srcOrd="0" destOrd="0" parTransId="{96F0C9A9-4BCF-4DC8-ACA9-4233A4737A1E}" sibTransId="{EE1C37FC-8E96-4435-BBF3-EB3406953892}"/>
    <dgm:cxn modelId="{2514B6A0-B6DC-4D24-9750-30F43770C5C7}" type="presOf" srcId="{93A872ED-B5FE-4C77-8861-C2B20AC1B9A3}" destId="{1F4FA310-11E3-4268-8C22-D1149A7A3380}" srcOrd="0" destOrd="0" presId="urn:microsoft.com/office/officeart/2005/8/layout/lProcess2"/>
    <dgm:cxn modelId="{1B031BF2-5A16-499B-AB43-3494C1C48B57}" type="presParOf" srcId="{A87830CF-F03F-4A2B-8853-5AF8F97FA57C}" destId="{AF9E6E4C-C7B3-4704-8F16-7C68C5BFCC7A}" srcOrd="0" destOrd="0" presId="urn:microsoft.com/office/officeart/2005/8/layout/lProcess2"/>
    <dgm:cxn modelId="{FF066CC4-C83D-4888-AD64-1A21CB63C054}" type="presParOf" srcId="{AF9E6E4C-C7B3-4704-8F16-7C68C5BFCC7A}" destId="{1F4FA310-11E3-4268-8C22-D1149A7A3380}" srcOrd="0" destOrd="0" presId="urn:microsoft.com/office/officeart/2005/8/layout/lProcess2"/>
    <dgm:cxn modelId="{A561C162-DC25-482F-8418-06C832AEAAC2}" type="presParOf" srcId="{AF9E6E4C-C7B3-4704-8F16-7C68C5BFCC7A}" destId="{44BF3B98-C6A0-4B67-A975-4EE630B204EE}" srcOrd="1" destOrd="0" presId="urn:microsoft.com/office/officeart/2005/8/layout/lProcess2"/>
    <dgm:cxn modelId="{CFB96BDA-0794-49EE-A6B0-9950949E6089}" type="presParOf" srcId="{AF9E6E4C-C7B3-4704-8F16-7C68C5BFCC7A}" destId="{6335CD73-09AB-4F82-8ADA-B03E5090BBAB}" srcOrd="2" destOrd="0" presId="urn:microsoft.com/office/officeart/2005/8/layout/lProcess2"/>
    <dgm:cxn modelId="{2A1C39DA-59EF-47AC-8DD8-1D576CEF708A}" type="presParOf" srcId="{6335CD73-09AB-4F82-8ADA-B03E5090BBAB}" destId="{50D743DE-F87D-4A3C-863F-5C8323AC1729}" srcOrd="0" destOrd="0" presId="urn:microsoft.com/office/officeart/2005/8/layout/lProcess2"/>
    <dgm:cxn modelId="{F3DF4FA5-019B-43BE-8943-A599466D831B}" type="presParOf" srcId="{50D743DE-F87D-4A3C-863F-5C8323AC1729}" destId="{9C2746C1-6AD3-4151-A475-5D1F776345B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C0BDDC-F8F9-4E40-8274-3D67B3F1A7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B9AF1-6EF5-4F2E-B220-ABC7D6CA1FBF}">
      <dgm:prSet/>
      <dgm:spPr/>
      <dgm:t>
        <a:bodyPr/>
        <a:lstStyle/>
        <a:p>
          <a:pPr rtl="0"/>
          <a:r>
            <a:rPr lang="en-US" b="1" dirty="0" smtClean="0"/>
            <a:t>Board Scores: new CPR</a:t>
          </a:r>
          <a:endParaRPr lang="en-US" dirty="0"/>
        </a:p>
      </dgm:t>
    </dgm:pt>
    <dgm:pt modelId="{5AFAF1CD-4D52-4A3F-8E20-F39081C199A1}" type="parTrans" cxnId="{F5676E6A-4EF8-482A-B7A0-DAC3E46BEA41}">
      <dgm:prSet/>
      <dgm:spPr/>
      <dgm:t>
        <a:bodyPr/>
        <a:lstStyle/>
        <a:p>
          <a:endParaRPr lang="en-US"/>
        </a:p>
      </dgm:t>
    </dgm:pt>
    <dgm:pt modelId="{D8A21CC3-E73B-4F99-A40D-1528D0E5F0FD}" type="sibTrans" cxnId="{F5676E6A-4EF8-482A-B7A0-DAC3E46BEA41}">
      <dgm:prSet/>
      <dgm:spPr/>
      <dgm:t>
        <a:bodyPr/>
        <a:lstStyle/>
        <a:p>
          <a:endParaRPr lang="en-US"/>
        </a:p>
      </dgm:t>
    </dgm:pt>
    <dgm:pt modelId="{07B7F1AC-86AE-44AC-8938-D8183F86F3C6}">
      <dgm:prSet/>
      <dgm:spPr/>
      <dgm:t>
        <a:bodyPr/>
        <a:lstStyle/>
        <a:p>
          <a:pPr rtl="0"/>
          <a:r>
            <a:rPr lang="en-US" dirty="0" smtClean="0"/>
            <a:t>First-time takers </a:t>
          </a:r>
          <a:r>
            <a:rPr lang="en-US" u="sng" dirty="0" smtClean="0"/>
            <a:t>only</a:t>
          </a:r>
          <a:r>
            <a:rPr lang="en-US" dirty="0" smtClean="0"/>
            <a:t> during the most recent </a:t>
          </a:r>
          <a:r>
            <a:rPr lang="en-US" u="sng" dirty="0" smtClean="0"/>
            <a:t>three</a:t>
          </a:r>
          <a:r>
            <a:rPr lang="en-US" dirty="0" smtClean="0"/>
            <a:t> years reported by ABNS to Data Dept.</a:t>
          </a:r>
          <a:endParaRPr lang="en-US" dirty="0"/>
        </a:p>
      </dgm:t>
    </dgm:pt>
    <dgm:pt modelId="{ED18FBC2-7B96-41F3-8281-9A8557BA57A8}" type="parTrans" cxnId="{C829D576-B000-4833-A677-A3058D5F6404}">
      <dgm:prSet/>
      <dgm:spPr/>
      <dgm:t>
        <a:bodyPr/>
        <a:lstStyle/>
        <a:p>
          <a:endParaRPr lang="en-US"/>
        </a:p>
      </dgm:t>
    </dgm:pt>
    <dgm:pt modelId="{2D25F16E-FC67-4109-AD0A-2B3DF1E6B685}" type="sibTrans" cxnId="{C829D576-B000-4833-A677-A3058D5F6404}">
      <dgm:prSet/>
      <dgm:spPr/>
      <dgm:t>
        <a:bodyPr/>
        <a:lstStyle/>
        <a:p>
          <a:endParaRPr lang="en-US"/>
        </a:p>
      </dgm:t>
    </dgm:pt>
    <dgm:pt modelId="{ABF3D825-5473-4644-90AD-B39E26414291}">
      <dgm:prSet/>
      <dgm:spPr/>
      <dgm:t>
        <a:bodyPr/>
        <a:lstStyle/>
        <a:p>
          <a:pPr rtl="0"/>
          <a:r>
            <a:rPr lang="en-US" dirty="0" smtClean="0"/>
            <a:t>Bottom 5</a:t>
          </a:r>
          <a:r>
            <a:rPr lang="en-US" baseline="30000" dirty="0" smtClean="0"/>
            <a:t>th</a:t>
          </a:r>
          <a:r>
            <a:rPr lang="en-US" dirty="0" smtClean="0"/>
            <a:t> percentile nationally for the specialty </a:t>
          </a:r>
          <a:r>
            <a:rPr lang="en-US" u="sng" dirty="0" smtClean="0"/>
            <a:t>AND</a:t>
          </a:r>
          <a:endParaRPr lang="en-US" u="sng" dirty="0"/>
        </a:p>
      </dgm:t>
    </dgm:pt>
    <dgm:pt modelId="{F1B382D3-65BA-4DB4-8A19-AF1D36F75DE3}" type="parTrans" cxnId="{83125C34-1F94-4D16-A869-2B8B02380CD6}">
      <dgm:prSet/>
      <dgm:spPr/>
      <dgm:t>
        <a:bodyPr/>
        <a:lstStyle/>
        <a:p>
          <a:endParaRPr lang="en-US"/>
        </a:p>
      </dgm:t>
    </dgm:pt>
    <dgm:pt modelId="{4E572A04-8030-4494-8FF0-3FCB55B13611}" type="sibTrans" cxnId="{83125C34-1F94-4D16-A869-2B8B02380CD6}">
      <dgm:prSet/>
      <dgm:spPr/>
      <dgm:t>
        <a:bodyPr/>
        <a:lstStyle/>
        <a:p>
          <a:endParaRPr lang="en-US"/>
        </a:p>
      </dgm:t>
    </dgm:pt>
    <dgm:pt modelId="{DE151001-81D5-4B5D-AD35-AAF595660DD2}">
      <dgm:prSet/>
      <dgm:spPr/>
      <dgm:t>
        <a:bodyPr/>
        <a:lstStyle/>
        <a:p>
          <a:pPr rtl="0"/>
          <a:r>
            <a:rPr lang="en-US" dirty="0" smtClean="0"/>
            <a:t>Subject to citation if &lt;80% pass rate </a:t>
          </a:r>
          <a:endParaRPr lang="en-US" dirty="0"/>
        </a:p>
      </dgm:t>
    </dgm:pt>
    <dgm:pt modelId="{E65A0A5B-E001-45A0-B370-DB046B2CAA84}" type="parTrans" cxnId="{B78E7A22-803D-40EF-956A-1D9A46B90EBF}">
      <dgm:prSet/>
      <dgm:spPr/>
      <dgm:t>
        <a:bodyPr/>
        <a:lstStyle/>
        <a:p>
          <a:endParaRPr lang="en-US"/>
        </a:p>
      </dgm:t>
    </dgm:pt>
    <dgm:pt modelId="{6F40E046-94C6-4E40-84E9-F57DFD040F62}" type="sibTrans" cxnId="{B78E7A22-803D-40EF-956A-1D9A46B90EBF}">
      <dgm:prSet/>
      <dgm:spPr/>
      <dgm:t>
        <a:bodyPr/>
        <a:lstStyle/>
        <a:p>
          <a:endParaRPr lang="en-US"/>
        </a:p>
      </dgm:t>
    </dgm:pt>
    <dgm:pt modelId="{29081456-09F0-4EB8-856C-3B7002D1E6A5}" type="pres">
      <dgm:prSet presAssocID="{32C0BDDC-F8F9-4E40-8274-3D67B3F1A7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429B6-EFFC-4151-A956-7C00D396BA78}" type="pres">
      <dgm:prSet presAssocID="{B59B9AF1-6EF5-4F2E-B220-ABC7D6CA1F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9CA3-1D4F-47DD-9B9B-12702DB24595}" type="pres">
      <dgm:prSet presAssocID="{B59B9AF1-6EF5-4F2E-B220-ABC7D6CA1FB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D2B96A-CEC7-4422-8AAF-D8A30CF56C06}" type="presOf" srcId="{ABF3D825-5473-4644-90AD-B39E26414291}" destId="{6DAC9CA3-1D4F-47DD-9B9B-12702DB24595}" srcOrd="0" destOrd="1" presId="urn:microsoft.com/office/officeart/2005/8/layout/vList2"/>
    <dgm:cxn modelId="{B78E7A22-803D-40EF-956A-1D9A46B90EBF}" srcId="{07B7F1AC-86AE-44AC-8938-D8183F86F3C6}" destId="{DE151001-81D5-4B5D-AD35-AAF595660DD2}" srcOrd="1" destOrd="0" parTransId="{E65A0A5B-E001-45A0-B370-DB046B2CAA84}" sibTransId="{6F40E046-94C6-4E40-84E9-F57DFD040F62}"/>
    <dgm:cxn modelId="{6A9584C5-741A-463E-A497-090A7DA1C8E1}" type="presOf" srcId="{32C0BDDC-F8F9-4E40-8274-3D67B3F1A773}" destId="{29081456-09F0-4EB8-856C-3B7002D1E6A5}" srcOrd="0" destOrd="0" presId="urn:microsoft.com/office/officeart/2005/8/layout/vList2"/>
    <dgm:cxn modelId="{F5676E6A-4EF8-482A-B7A0-DAC3E46BEA41}" srcId="{32C0BDDC-F8F9-4E40-8274-3D67B3F1A773}" destId="{B59B9AF1-6EF5-4F2E-B220-ABC7D6CA1FBF}" srcOrd="0" destOrd="0" parTransId="{5AFAF1CD-4D52-4A3F-8E20-F39081C199A1}" sibTransId="{D8A21CC3-E73B-4F99-A40D-1528D0E5F0FD}"/>
    <dgm:cxn modelId="{E8190756-FF97-4C09-A09A-FF718BA2E1C2}" type="presOf" srcId="{DE151001-81D5-4B5D-AD35-AAF595660DD2}" destId="{6DAC9CA3-1D4F-47DD-9B9B-12702DB24595}" srcOrd="0" destOrd="2" presId="urn:microsoft.com/office/officeart/2005/8/layout/vList2"/>
    <dgm:cxn modelId="{C829D576-B000-4833-A677-A3058D5F6404}" srcId="{B59B9AF1-6EF5-4F2E-B220-ABC7D6CA1FBF}" destId="{07B7F1AC-86AE-44AC-8938-D8183F86F3C6}" srcOrd="0" destOrd="0" parTransId="{ED18FBC2-7B96-41F3-8281-9A8557BA57A8}" sibTransId="{2D25F16E-FC67-4109-AD0A-2B3DF1E6B685}"/>
    <dgm:cxn modelId="{7419AED7-CFF8-482C-853B-4294C684C988}" type="presOf" srcId="{07B7F1AC-86AE-44AC-8938-D8183F86F3C6}" destId="{6DAC9CA3-1D4F-47DD-9B9B-12702DB24595}" srcOrd="0" destOrd="0" presId="urn:microsoft.com/office/officeart/2005/8/layout/vList2"/>
    <dgm:cxn modelId="{B3B06AA4-DEF9-4599-BA28-8A2E5E784D5A}" type="presOf" srcId="{B59B9AF1-6EF5-4F2E-B220-ABC7D6CA1FBF}" destId="{32A429B6-EFFC-4151-A956-7C00D396BA78}" srcOrd="0" destOrd="0" presId="urn:microsoft.com/office/officeart/2005/8/layout/vList2"/>
    <dgm:cxn modelId="{83125C34-1F94-4D16-A869-2B8B02380CD6}" srcId="{07B7F1AC-86AE-44AC-8938-D8183F86F3C6}" destId="{ABF3D825-5473-4644-90AD-B39E26414291}" srcOrd="0" destOrd="0" parTransId="{F1B382D3-65BA-4DB4-8A19-AF1D36F75DE3}" sibTransId="{4E572A04-8030-4494-8FF0-3FCB55B13611}"/>
    <dgm:cxn modelId="{514E47F6-4376-4E17-AEFE-917971536D14}" type="presParOf" srcId="{29081456-09F0-4EB8-856C-3B7002D1E6A5}" destId="{32A429B6-EFFC-4151-A956-7C00D396BA78}" srcOrd="0" destOrd="0" presId="urn:microsoft.com/office/officeart/2005/8/layout/vList2"/>
    <dgm:cxn modelId="{A4EFC84D-D0FC-4A15-8449-ECCEED5E17B0}" type="presParOf" srcId="{29081456-09F0-4EB8-856C-3B7002D1E6A5}" destId="{6DAC9CA3-1D4F-47DD-9B9B-12702DB245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EAD192-94ED-46E2-BAAC-9B02E4D94FF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A80AA1B-D7C6-4F16-B083-44F9D1E039C4}">
      <dgm:prSet/>
      <dgm:spPr/>
      <dgm:t>
        <a:bodyPr/>
        <a:lstStyle/>
        <a:p>
          <a:pPr algn="l" rtl="0"/>
          <a:r>
            <a:rPr lang="en-US" dirty="0" smtClean="0"/>
            <a:t>ABNS reports data to ACGME twice a year: </a:t>
          </a:r>
          <a:br>
            <a:rPr lang="en-US" dirty="0" smtClean="0"/>
          </a:br>
          <a:r>
            <a:rPr lang="en-US" dirty="0" smtClean="0"/>
            <a:t>June and December</a:t>
          </a:r>
          <a:endParaRPr lang="en-US" dirty="0"/>
        </a:p>
      </dgm:t>
    </dgm:pt>
    <dgm:pt modelId="{A6F821BB-1056-4FA3-905E-99A69B5A2755}" type="parTrans" cxnId="{EF5B569F-69DD-454C-BB89-F2EBE77A0297}">
      <dgm:prSet/>
      <dgm:spPr/>
      <dgm:t>
        <a:bodyPr/>
        <a:lstStyle/>
        <a:p>
          <a:endParaRPr lang="en-US"/>
        </a:p>
      </dgm:t>
    </dgm:pt>
    <dgm:pt modelId="{4B82A877-5772-41A0-BE74-B35DAEBFAA86}" type="sibTrans" cxnId="{EF5B569F-69DD-454C-BB89-F2EBE77A0297}">
      <dgm:prSet/>
      <dgm:spPr/>
      <dgm:t>
        <a:bodyPr/>
        <a:lstStyle/>
        <a:p>
          <a:endParaRPr lang="en-US"/>
        </a:p>
      </dgm:t>
    </dgm:pt>
    <dgm:pt modelId="{855A315F-FE9D-4F14-9AC1-235B808F0F32}">
      <dgm:prSet/>
      <dgm:spPr/>
      <dgm:t>
        <a:bodyPr/>
        <a:lstStyle/>
        <a:p>
          <a:pPr rtl="0"/>
          <a:r>
            <a:rPr lang="en-US" dirty="0" smtClean="0"/>
            <a:t>January 2020 review will include data reported December 2016 – June 2019</a:t>
          </a:r>
          <a:endParaRPr lang="en-US" dirty="0"/>
        </a:p>
      </dgm:t>
    </dgm:pt>
    <dgm:pt modelId="{FB8FAC2C-10D6-414B-B158-16D403B55EB7}" type="parTrans" cxnId="{2A6A1612-C255-4780-AAE6-983E18050E5F}">
      <dgm:prSet/>
      <dgm:spPr/>
      <dgm:t>
        <a:bodyPr/>
        <a:lstStyle/>
        <a:p>
          <a:endParaRPr lang="en-US"/>
        </a:p>
      </dgm:t>
    </dgm:pt>
    <dgm:pt modelId="{2FD08C51-5582-4F55-83E7-78CE79CF1823}" type="sibTrans" cxnId="{2A6A1612-C255-4780-AAE6-983E18050E5F}">
      <dgm:prSet/>
      <dgm:spPr/>
      <dgm:t>
        <a:bodyPr/>
        <a:lstStyle/>
        <a:p>
          <a:endParaRPr lang="en-US"/>
        </a:p>
      </dgm:t>
    </dgm:pt>
    <dgm:pt modelId="{59F1CE4A-3518-424F-92F8-F9CEDE1455A6}" type="pres">
      <dgm:prSet presAssocID="{C8EAD192-94ED-46E2-BAAC-9B02E4D94F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00F58-BF2E-46C8-8699-6AED0B55BC46}" type="pres">
      <dgm:prSet presAssocID="{1A80AA1B-D7C6-4F16-B083-44F9D1E039C4}" presName="composite" presStyleCnt="0"/>
      <dgm:spPr/>
    </dgm:pt>
    <dgm:pt modelId="{E9BEF4A3-FC55-4088-AEBB-4C0B70A6005D}" type="pres">
      <dgm:prSet presAssocID="{1A80AA1B-D7C6-4F16-B083-44F9D1E039C4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B8E3719-3090-41B6-897C-EBC6675A8B1B}" type="pres">
      <dgm:prSet presAssocID="{1A80AA1B-D7C6-4F16-B083-44F9D1E039C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10CF4-242F-4ECE-BE01-5601886CDE91}" type="pres">
      <dgm:prSet presAssocID="{4B82A877-5772-41A0-BE74-B35DAEBFAA86}" presName="spacing" presStyleCnt="0"/>
      <dgm:spPr/>
    </dgm:pt>
    <dgm:pt modelId="{60CAA0E7-536D-4ED7-9102-89C01EA78ECC}" type="pres">
      <dgm:prSet presAssocID="{855A315F-FE9D-4F14-9AC1-235B808F0F32}" presName="composite" presStyleCnt="0"/>
      <dgm:spPr/>
    </dgm:pt>
    <dgm:pt modelId="{2D05FCE2-666F-42D7-A928-59DB02848761}" type="pres">
      <dgm:prSet presAssocID="{855A315F-FE9D-4F14-9AC1-235B808F0F32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0C32050-8126-4D8B-833F-5D2CECB09491}" type="pres">
      <dgm:prSet presAssocID="{855A315F-FE9D-4F14-9AC1-235B808F0F3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5B897-172F-430A-88FA-EEC277A76D8E}" type="presOf" srcId="{1A80AA1B-D7C6-4F16-B083-44F9D1E039C4}" destId="{AB8E3719-3090-41B6-897C-EBC6675A8B1B}" srcOrd="0" destOrd="0" presId="urn:microsoft.com/office/officeart/2005/8/layout/vList3"/>
    <dgm:cxn modelId="{2A6A1612-C255-4780-AAE6-983E18050E5F}" srcId="{C8EAD192-94ED-46E2-BAAC-9B02E4D94FF3}" destId="{855A315F-FE9D-4F14-9AC1-235B808F0F32}" srcOrd="1" destOrd="0" parTransId="{FB8FAC2C-10D6-414B-B158-16D403B55EB7}" sibTransId="{2FD08C51-5582-4F55-83E7-78CE79CF1823}"/>
    <dgm:cxn modelId="{5EC0D652-6936-4DB1-A310-492431C9737A}" type="presOf" srcId="{855A315F-FE9D-4F14-9AC1-235B808F0F32}" destId="{D0C32050-8126-4D8B-833F-5D2CECB09491}" srcOrd="0" destOrd="0" presId="urn:microsoft.com/office/officeart/2005/8/layout/vList3"/>
    <dgm:cxn modelId="{013CEF78-22C6-4667-87AB-25E5F7A7FC0C}" type="presOf" srcId="{C8EAD192-94ED-46E2-BAAC-9B02E4D94FF3}" destId="{59F1CE4A-3518-424F-92F8-F9CEDE1455A6}" srcOrd="0" destOrd="0" presId="urn:microsoft.com/office/officeart/2005/8/layout/vList3"/>
    <dgm:cxn modelId="{EF5B569F-69DD-454C-BB89-F2EBE77A0297}" srcId="{C8EAD192-94ED-46E2-BAAC-9B02E4D94FF3}" destId="{1A80AA1B-D7C6-4F16-B083-44F9D1E039C4}" srcOrd="0" destOrd="0" parTransId="{A6F821BB-1056-4FA3-905E-99A69B5A2755}" sibTransId="{4B82A877-5772-41A0-BE74-B35DAEBFAA86}"/>
    <dgm:cxn modelId="{A992025C-5354-46F2-B79E-3C4EA917F7BD}" type="presParOf" srcId="{59F1CE4A-3518-424F-92F8-F9CEDE1455A6}" destId="{71400F58-BF2E-46C8-8699-6AED0B55BC46}" srcOrd="0" destOrd="0" presId="urn:microsoft.com/office/officeart/2005/8/layout/vList3"/>
    <dgm:cxn modelId="{74770D0B-DE44-42D7-8C30-6D1A62941705}" type="presParOf" srcId="{71400F58-BF2E-46C8-8699-6AED0B55BC46}" destId="{E9BEF4A3-FC55-4088-AEBB-4C0B70A6005D}" srcOrd="0" destOrd="0" presId="urn:microsoft.com/office/officeart/2005/8/layout/vList3"/>
    <dgm:cxn modelId="{0B5195B7-4EA4-408A-B08F-5050301B377B}" type="presParOf" srcId="{71400F58-BF2E-46C8-8699-6AED0B55BC46}" destId="{AB8E3719-3090-41B6-897C-EBC6675A8B1B}" srcOrd="1" destOrd="0" presId="urn:microsoft.com/office/officeart/2005/8/layout/vList3"/>
    <dgm:cxn modelId="{EF93CFBA-DD1A-4DF9-AAE2-9BE4EA706FF9}" type="presParOf" srcId="{59F1CE4A-3518-424F-92F8-F9CEDE1455A6}" destId="{35910CF4-242F-4ECE-BE01-5601886CDE91}" srcOrd="1" destOrd="0" presId="urn:microsoft.com/office/officeart/2005/8/layout/vList3"/>
    <dgm:cxn modelId="{99830131-476A-445B-BEE2-8BD5268D06F0}" type="presParOf" srcId="{59F1CE4A-3518-424F-92F8-F9CEDE1455A6}" destId="{60CAA0E7-536D-4ED7-9102-89C01EA78ECC}" srcOrd="2" destOrd="0" presId="urn:microsoft.com/office/officeart/2005/8/layout/vList3"/>
    <dgm:cxn modelId="{F15FE62C-6F86-4A1B-9F3D-1D83F839280C}" type="presParOf" srcId="{60CAA0E7-536D-4ED7-9102-89C01EA78ECC}" destId="{2D05FCE2-666F-42D7-A928-59DB02848761}" srcOrd="0" destOrd="0" presId="urn:microsoft.com/office/officeart/2005/8/layout/vList3"/>
    <dgm:cxn modelId="{1B8BE2D6-4A9B-425B-AABB-49BC238CEC29}" type="presParOf" srcId="{60CAA0E7-536D-4ED7-9102-89C01EA78ECC}" destId="{D0C32050-8126-4D8B-833F-5D2CECB094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1F4C3-144E-4AFE-A6A5-28C6FB4CFF22}">
      <dsp:nvSpPr>
        <dsp:cNvPr id="0" name=""/>
        <dsp:cNvSpPr/>
      </dsp:nvSpPr>
      <dsp:spPr>
        <a:xfrm>
          <a:off x="0" y="31984"/>
          <a:ext cx="9579864" cy="777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Nominating Organizations</a:t>
          </a:r>
          <a:endParaRPr lang="en-US" sz="2700" kern="1200"/>
        </a:p>
      </dsp:txBody>
      <dsp:txXfrm>
        <a:off x="0" y="31984"/>
        <a:ext cx="9579864" cy="777600"/>
      </dsp:txXfrm>
    </dsp:sp>
    <dsp:sp modelId="{178DB2E8-1391-4CDB-90A4-7CB03542D617}">
      <dsp:nvSpPr>
        <dsp:cNvPr id="0" name=""/>
        <dsp:cNvSpPr/>
      </dsp:nvSpPr>
      <dsp:spPr>
        <a:xfrm>
          <a:off x="0" y="809584"/>
          <a:ext cx="9579864" cy="44469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9 voting members 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2 members (ABNS)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2 members (ACS)</a:t>
          </a:r>
          <a:endParaRPr lang="en-US" sz="2700" kern="120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2 members (AMA)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1 resident member (at large/SNS)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1 member (AOA)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1 public member (at large)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2 non-voting Ex-Officio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Carl Heilman, MD, ABNS</a:t>
          </a:r>
          <a:endParaRPr lang="en-US" sz="2700" kern="1200" dirty="0"/>
        </a:p>
        <a:p>
          <a:pPr marL="457200" lvl="2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Patrice Blair, MPH, ACS</a:t>
          </a:r>
          <a:endParaRPr lang="en-US" sz="2700" kern="1200"/>
        </a:p>
      </dsp:txBody>
      <dsp:txXfrm>
        <a:off x="0" y="809584"/>
        <a:ext cx="9579864" cy="44469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0C266-0943-4923-843A-571C2F273C9A}">
      <dsp:nvSpPr>
        <dsp:cNvPr id="0" name=""/>
        <dsp:cNvSpPr/>
      </dsp:nvSpPr>
      <dsp:spPr>
        <a:xfrm>
          <a:off x="1309931" y="542"/>
          <a:ext cx="1633607" cy="163360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4B0710-0891-496F-92C4-16AB852BA218}">
      <dsp:nvSpPr>
        <dsp:cNvPr id="0" name=""/>
        <dsp:cNvSpPr/>
      </dsp:nvSpPr>
      <dsp:spPr>
        <a:xfrm>
          <a:off x="2126735" y="542"/>
          <a:ext cx="8715894" cy="16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Resident and Faculty Surveys from Spring 2019 (no change)</a:t>
          </a:r>
          <a:endParaRPr lang="en-US" sz="3800" kern="1200" dirty="0"/>
        </a:p>
      </dsp:txBody>
      <dsp:txXfrm>
        <a:off x="2126735" y="542"/>
        <a:ext cx="8715894" cy="1633607"/>
      </dsp:txXfrm>
    </dsp:sp>
    <dsp:sp modelId="{97F58C1C-3767-49A8-A401-BC5A46780194}">
      <dsp:nvSpPr>
        <dsp:cNvPr id="0" name=""/>
        <dsp:cNvSpPr/>
      </dsp:nvSpPr>
      <dsp:spPr>
        <a:xfrm>
          <a:off x="1309931" y="1634150"/>
          <a:ext cx="1633607" cy="163360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9B25E5-B3B9-4EE7-9B94-F080A31FD45A}">
      <dsp:nvSpPr>
        <dsp:cNvPr id="0" name=""/>
        <dsp:cNvSpPr/>
      </dsp:nvSpPr>
      <dsp:spPr>
        <a:xfrm>
          <a:off x="2126735" y="1634150"/>
          <a:ext cx="8715894" cy="1633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NOTE: Survey items will change for the 2019-2020 surveys, consistent with new CPRs (reviewed January 2021)</a:t>
          </a:r>
          <a:endParaRPr lang="en-US" sz="3800" kern="1200" dirty="0"/>
        </a:p>
      </dsp:txBody>
      <dsp:txXfrm>
        <a:off x="2126735" y="1634150"/>
        <a:ext cx="8715894" cy="16336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299EF-8048-4C85-B1E6-17C7EBFF23A3}">
      <dsp:nvSpPr>
        <dsp:cNvPr id="0" name=""/>
        <dsp:cNvSpPr/>
      </dsp:nvSpPr>
      <dsp:spPr>
        <a:xfrm>
          <a:off x="9140191" y="2113727"/>
          <a:ext cx="91440" cy="660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C64FD-EA23-4FE5-9809-8CC7B1773A06}">
      <dsp:nvSpPr>
        <dsp:cNvPr id="0" name=""/>
        <dsp:cNvSpPr/>
      </dsp:nvSpPr>
      <dsp:spPr>
        <a:xfrm>
          <a:off x="3476624" y="2113727"/>
          <a:ext cx="1903095" cy="66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289"/>
              </a:lnTo>
              <a:lnTo>
                <a:pt x="1903095" y="330289"/>
              </a:lnTo>
              <a:lnTo>
                <a:pt x="1903095" y="660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F3CFB-8F9E-4E82-9D5B-BCFC10C9B480}">
      <dsp:nvSpPr>
        <dsp:cNvPr id="0" name=""/>
        <dsp:cNvSpPr/>
      </dsp:nvSpPr>
      <dsp:spPr>
        <a:xfrm>
          <a:off x="1573528" y="2113727"/>
          <a:ext cx="1903095" cy="660578"/>
        </a:xfrm>
        <a:custGeom>
          <a:avLst/>
          <a:gdLst/>
          <a:ahLst/>
          <a:cxnLst/>
          <a:rect l="0" t="0" r="0" b="0"/>
          <a:pathLst>
            <a:path>
              <a:moveTo>
                <a:pt x="1903095" y="0"/>
              </a:moveTo>
              <a:lnTo>
                <a:pt x="1903095" y="330289"/>
              </a:lnTo>
              <a:lnTo>
                <a:pt x="0" y="330289"/>
              </a:lnTo>
              <a:lnTo>
                <a:pt x="0" y="660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BDC53-5836-4C72-9C06-526664B006EA}">
      <dsp:nvSpPr>
        <dsp:cNvPr id="0" name=""/>
        <dsp:cNvSpPr/>
      </dsp:nvSpPr>
      <dsp:spPr>
        <a:xfrm>
          <a:off x="1903818" y="540920"/>
          <a:ext cx="3145612" cy="1572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Resident and Faculty Scholarly Activity reported Fall 2018 </a:t>
          </a:r>
          <a:endParaRPr lang="en-US" sz="2700" kern="1200"/>
        </a:p>
      </dsp:txBody>
      <dsp:txXfrm>
        <a:off x="1903818" y="540920"/>
        <a:ext cx="3145612" cy="1572806"/>
      </dsp:txXfrm>
    </dsp:sp>
    <dsp:sp modelId="{151ED64E-FE9B-4899-AD37-706B55F0D11A}">
      <dsp:nvSpPr>
        <dsp:cNvPr id="0" name=""/>
        <dsp:cNvSpPr/>
      </dsp:nvSpPr>
      <dsp:spPr>
        <a:xfrm>
          <a:off x="722" y="2774305"/>
          <a:ext cx="3145612" cy="1572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Scholarly Activity Completed 2017-2018</a:t>
          </a:r>
          <a:endParaRPr lang="en-US" sz="2700" kern="1200"/>
        </a:p>
      </dsp:txBody>
      <dsp:txXfrm>
        <a:off x="722" y="2774305"/>
        <a:ext cx="3145612" cy="1572806"/>
      </dsp:txXfrm>
    </dsp:sp>
    <dsp:sp modelId="{8B5332F4-6C2C-4725-8403-916082B69B34}">
      <dsp:nvSpPr>
        <dsp:cNvPr id="0" name=""/>
        <dsp:cNvSpPr/>
      </dsp:nvSpPr>
      <dsp:spPr>
        <a:xfrm>
          <a:off x="3806913" y="2774305"/>
          <a:ext cx="3145612" cy="1572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No Change from Current</a:t>
          </a:r>
          <a:endParaRPr lang="en-US" sz="2700" kern="1200"/>
        </a:p>
      </dsp:txBody>
      <dsp:txXfrm>
        <a:off x="3806913" y="2774305"/>
        <a:ext cx="3145612" cy="1572806"/>
      </dsp:txXfrm>
    </dsp:sp>
    <dsp:sp modelId="{C424FF2A-AF6C-4E18-AD90-308A41F4E5BC}">
      <dsp:nvSpPr>
        <dsp:cNvPr id="0" name=""/>
        <dsp:cNvSpPr/>
      </dsp:nvSpPr>
      <dsp:spPr>
        <a:xfrm>
          <a:off x="7613104" y="540920"/>
          <a:ext cx="3145612" cy="1572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Scholarly Activity reported in fall 2019 Annual Update will change (TBD)</a:t>
          </a:r>
          <a:endParaRPr lang="en-US" sz="2700" kern="1200"/>
        </a:p>
      </dsp:txBody>
      <dsp:txXfrm>
        <a:off x="7613104" y="540920"/>
        <a:ext cx="3145612" cy="1572806"/>
      </dsp:txXfrm>
    </dsp:sp>
    <dsp:sp modelId="{FACC452B-86B2-415E-B884-813710666975}">
      <dsp:nvSpPr>
        <dsp:cNvPr id="0" name=""/>
        <dsp:cNvSpPr/>
      </dsp:nvSpPr>
      <dsp:spPr>
        <a:xfrm>
          <a:off x="7613104" y="2774305"/>
          <a:ext cx="3145612" cy="1572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Reviewed January 2021</a:t>
          </a:r>
          <a:endParaRPr lang="en-US" sz="2700" kern="1200"/>
        </a:p>
      </dsp:txBody>
      <dsp:txXfrm>
        <a:off x="7613104" y="2774305"/>
        <a:ext cx="3145612" cy="15728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88329-2C8F-479B-AB3E-88F9A5521AB5}">
      <dsp:nvSpPr>
        <dsp:cNvPr id="0" name=""/>
        <dsp:cNvSpPr/>
      </dsp:nvSpPr>
      <dsp:spPr>
        <a:xfrm>
          <a:off x="3027582" y="1802"/>
          <a:ext cx="2166382" cy="108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Participating Sites</a:t>
          </a:r>
          <a:endParaRPr lang="en-US" sz="2800" kern="1200" dirty="0"/>
        </a:p>
      </dsp:txBody>
      <dsp:txXfrm>
        <a:off x="3059308" y="33528"/>
        <a:ext cx="2102930" cy="1019739"/>
      </dsp:txXfrm>
    </dsp:sp>
    <dsp:sp modelId="{729304E3-2D58-463E-A8E0-51B15E7D7499}">
      <dsp:nvSpPr>
        <dsp:cNvPr id="0" name=""/>
        <dsp:cNvSpPr/>
      </dsp:nvSpPr>
      <dsp:spPr>
        <a:xfrm>
          <a:off x="3244220" y="1084993"/>
          <a:ext cx="216638" cy="81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393"/>
              </a:lnTo>
              <a:lnTo>
                <a:pt x="216638" y="812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348E-EB44-4080-9481-10F46C4BCE3F}">
      <dsp:nvSpPr>
        <dsp:cNvPr id="0" name=""/>
        <dsp:cNvSpPr/>
      </dsp:nvSpPr>
      <dsp:spPr>
        <a:xfrm>
          <a:off x="3460858" y="1355791"/>
          <a:ext cx="1733105" cy="108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Site Director</a:t>
          </a:r>
          <a:endParaRPr lang="en-US" sz="2400" kern="1200" dirty="0"/>
        </a:p>
      </dsp:txBody>
      <dsp:txXfrm>
        <a:off x="3492584" y="1387517"/>
        <a:ext cx="1669653" cy="1019739"/>
      </dsp:txXfrm>
    </dsp:sp>
    <dsp:sp modelId="{9FA24FDD-34C3-4099-871C-72DAB47384BC}">
      <dsp:nvSpPr>
        <dsp:cNvPr id="0" name=""/>
        <dsp:cNvSpPr/>
      </dsp:nvSpPr>
      <dsp:spPr>
        <a:xfrm>
          <a:off x="3244220" y="1084993"/>
          <a:ext cx="216638" cy="2166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382"/>
              </a:lnTo>
              <a:lnTo>
                <a:pt x="216638" y="2166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C27CD-E1D8-450C-866C-413E247B9B9A}">
      <dsp:nvSpPr>
        <dsp:cNvPr id="0" name=""/>
        <dsp:cNvSpPr/>
      </dsp:nvSpPr>
      <dsp:spPr>
        <a:xfrm>
          <a:off x="3460858" y="2709780"/>
          <a:ext cx="1733105" cy="108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 Effective Date</a:t>
          </a:r>
          <a:endParaRPr lang="en-US" sz="2400" kern="1200" dirty="0"/>
        </a:p>
      </dsp:txBody>
      <dsp:txXfrm>
        <a:off x="3492584" y="2741506"/>
        <a:ext cx="1669653" cy="1019739"/>
      </dsp:txXfrm>
    </dsp:sp>
    <dsp:sp modelId="{29D3B854-E073-45C6-AB32-3BC926FFF284}">
      <dsp:nvSpPr>
        <dsp:cNvPr id="0" name=""/>
        <dsp:cNvSpPr/>
      </dsp:nvSpPr>
      <dsp:spPr>
        <a:xfrm>
          <a:off x="5735559" y="1802"/>
          <a:ext cx="2166382" cy="108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Faculty Roster</a:t>
          </a:r>
          <a:endParaRPr lang="en-US" sz="2800" kern="1200" dirty="0"/>
        </a:p>
      </dsp:txBody>
      <dsp:txXfrm>
        <a:off x="5767285" y="33528"/>
        <a:ext cx="2102930" cy="1019739"/>
      </dsp:txXfrm>
    </dsp:sp>
    <dsp:sp modelId="{0E3D05B8-D3B3-4357-AF6F-32BB40E2B07F}">
      <dsp:nvSpPr>
        <dsp:cNvPr id="0" name=""/>
        <dsp:cNvSpPr/>
      </dsp:nvSpPr>
      <dsp:spPr>
        <a:xfrm>
          <a:off x="5952197" y="1084993"/>
          <a:ext cx="216638" cy="969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098"/>
              </a:lnTo>
              <a:lnTo>
                <a:pt x="216638" y="969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4B00C-84FC-4C27-9A70-E16C8EADD334}">
      <dsp:nvSpPr>
        <dsp:cNvPr id="0" name=""/>
        <dsp:cNvSpPr/>
      </dsp:nvSpPr>
      <dsp:spPr>
        <a:xfrm>
          <a:off x="6168835" y="1355791"/>
          <a:ext cx="1733105" cy="1396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Identify core faculty via checkbox</a:t>
          </a:r>
          <a:endParaRPr lang="en-US" sz="2400" kern="1200" dirty="0"/>
        </a:p>
      </dsp:txBody>
      <dsp:txXfrm>
        <a:off x="6209740" y="1396696"/>
        <a:ext cx="1651295" cy="1314791"/>
      </dsp:txXfrm>
    </dsp:sp>
    <dsp:sp modelId="{183901FB-CE13-44C2-B2A7-696F6912462D}">
      <dsp:nvSpPr>
        <dsp:cNvPr id="0" name=""/>
        <dsp:cNvSpPr/>
      </dsp:nvSpPr>
      <dsp:spPr>
        <a:xfrm>
          <a:off x="5952197" y="1084993"/>
          <a:ext cx="216638" cy="275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221"/>
              </a:lnTo>
              <a:lnTo>
                <a:pt x="216638" y="2758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05614-28B2-4190-980C-C513CCBD37A1}">
      <dsp:nvSpPr>
        <dsp:cNvPr id="0" name=""/>
        <dsp:cNvSpPr/>
      </dsp:nvSpPr>
      <dsp:spPr>
        <a:xfrm>
          <a:off x="6168835" y="3023190"/>
          <a:ext cx="1733105" cy="1640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Enter certification </a:t>
          </a:r>
          <a:r>
            <a:rPr lang="en-US" sz="2000" u="sng" kern="1200" dirty="0" smtClean="0"/>
            <a:t>expiration</a:t>
          </a:r>
          <a:r>
            <a:rPr lang="en-US" sz="2000" kern="1200" dirty="0" smtClean="0"/>
            <a:t> date (not </a:t>
          </a:r>
          <a:r>
            <a:rPr lang="en-US" sz="2000" kern="1200" dirty="0" err="1" smtClean="0"/>
            <a:t>recert</a:t>
          </a:r>
          <a:r>
            <a:rPr lang="en-US" sz="2000" kern="1200" dirty="0" smtClean="0"/>
            <a:t>. date)</a:t>
          </a:r>
          <a:endParaRPr lang="en-US" sz="2000" kern="1200" dirty="0"/>
        </a:p>
      </dsp:txBody>
      <dsp:txXfrm>
        <a:off x="6216870" y="3071225"/>
        <a:ext cx="1637035" cy="1543978"/>
      </dsp:txXfrm>
    </dsp:sp>
    <dsp:sp modelId="{FE721E74-C299-416C-ADA3-69C6AB35CD8E}">
      <dsp:nvSpPr>
        <dsp:cNvPr id="0" name=""/>
        <dsp:cNvSpPr/>
      </dsp:nvSpPr>
      <dsp:spPr>
        <a:xfrm>
          <a:off x="8443537" y="1802"/>
          <a:ext cx="3367510" cy="1083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New Questions in Annual Update </a:t>
          </a:r>
          <a:br>
            <a:rPr lang="en-US" sz="2400" kern="1200" dirty="0" smtClean="0"/>
          </a:br>
          <a:r>
            <a:rPr lang="en-US" sz="2400" kern="1200" dirty="0" smtClean="0"/>
            <a:t>re: new CPRs</a:t>
          </a:r>
          <a:endParaRPr lang="en-US" sz="2400" kern="1200" dirty="0"/>
        </a:p>
      </dsp:txBody>
      <dsp:txXfrm>
        <a:off x="8475263" y="33528"/>
        <a:ext cx="3304058" cy="1019739"/>
      </dsp:txXfrm>
    </dsp:sp>
    <dsp:sp modelId="{EAEADBA1-6602-402A-B28E-E710A00C111C}">
      <dsp:nvSpPr>
        <dsp:cNvPr id="0" name=""/>
        <dsp:cNvSpPr/>
      </dsp:nvSpPr>
      <dsp:spPr>
        <a:xfrm>
          <a:off x="8780288" y="1084993"/>
          <a:ext cx="336751" cy="81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393"/>
              </a:lnTo>
              <a:lnTo>
                <a:pt x="336751" y="812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C5431-5714-464B-8B8B-639CEE6F45DF}">
      <dsp:nvSpPr>
        <dsp:cNvPr id="0" name=""/>
        <dsp:cNvSpPr/>
      </dsp:nvSpPr>
      <dsp:spPr>
        <a:xfrm>
          <a:off x="9117039" y="1355791"/>
          <a:ext cx="2651980" cy="108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Mission Statement (CPR I.C)</a:t>
          </a:r>
          <a:endParaRPr lang="en-US" sz="2000" kern="1200" dirty="0"/>
        </a:p>
      </dsp:txBody>
      <dsp:txXfrm>
        <a:off x="9148765" y="1387517"/>
        <a:ext cx="2588528" cy="1019739"/>
      </dsp:txXfrm>
    </dsp:sp>
    <dsp:sp modelId="{4949B5C5-DB50-40F8-9BC0-57DF98CC353D}">
      <dsp:nvSpPr>
        <dsp:cNvPr id="0" name=""/>
        <dsp:cNvSpPr/>
      </dsp:nvSpPr>
      <dsp:spPr>
        <a:xfrm>
          <a:off x="8780288" y="1084993"/>
          <a:ext cx="336751" cy="2166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382"/>
              </a:lnTo>
              <a:lnTo>
                <a:pt x="336751" y="2166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5403E-AE29-4620-925F-0E99105A99E5}">
      <dsp:nvSpPr>
        <dsp:cNvPr id="0" name=""/>
        <dsp:cNvSpPr/>
      </dsp:nvSpPr>
      <dsp:spPr>
        <a:xfrm>
          <a:off x="9117039" y="2709780"/>
          <a:ext cx="2651980" cy="108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 aims guided by mission statement (CPR IV.A.1)</a:t>
          </a:r>
          <a:endParaRPr lang="en-US" sz="2000" kern="1200" dirty="0"/>
        </a:p>
      </dsp:txBody>
      <dsp:txXfrm>
        <a:off x="9148765" y="2741506"/>
        <a:ext cx="2588528" cy="1019739"/>
      </dsp:txXfrm>
    </dsp:sp>
    <dsp:sp modelId="{D442B118-A6CB-44CD-B424-834BDD5EF60C}">
      <dsp:nvSpPr>
        <dsp:cNvPr id="0" name=""/>
        <dsp:cNvSpPr/>
      </dsp:nvSpPr>
      <dsp:spPr>
        <a:xfrm>
          <a:off x="8780288" y="1084993"/>
          <a:ext cx="336751" cy="3520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370"/>
              </a:lnTo>
              <a:lnTo>
                <a:pt x="336751" y="3520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5593-CF1C-4AD3-8656-9F3B84F5E1C8}">
      <dsp:nvSpPr>
        <dsp:cNvPr id="0" name=""/>
        <dsp:cNvSpPr/>
      </dsp:nvSpPr>
      <dsp:spPr>
        <a:xfrm>
          <a:off x="9117039" y="4063769"/>
          <a:ext cx="2688202" cy="1083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TBD</a:t>
          </a:r>
          <a:endParaRPr lang="en-US" sz="2800" kern="1200" dirty="0"/>
        </a:p>
      </dsp:txBody>
      <dsp:txXfrm>
        <a:off x="9148765" y="4095495"/>
        <a:ext cx="2624750" cy="10197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83B98-B6D9-4388-8089-7BB92C9E7C62}">
      <dsp:nvSpPr>
        <dsp:cNvPr id="0" name=""/>
        <dsp:cNvSpPr/>
      </dsp:nvSpPr>
      <dsp:spPr>
        <a:xfrm>
          <a:off x="0" y="0"/>
          <a:ext cx="5909732" cy="59097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6C856-03D3-4830-8614-89569BE3DDA6}">
      <dsp:nvSpPr>
        <dsp:cNvPr id="0" name=""/>
        <dsp:cNvSpPr/>
      </dsp:nvSpPr>
      <dsp:spPr>
        <a:xfrm>
          <a:off x="2954866" y="0"/>
          <a:ext cx="8983133" cy="5909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9 programs completed the self-study/10 year visit process</a:t>
          </a:r>
          <a:endParaRPr lang="en-US" sz="2800" kern="1200" dirty="0"/>
        </a:p>
      </dsp:txBody>
      <dsp:txXfrm>
        <a:off x="2954866" y="0"/>
        <a:ext cx="4491566" cy="1255818"/>
      </dsp:txXfrm>
    </dsp:sp>
    <dsp:sp modelId="{67CFA94A-D749-4388-9781-D75229D6B189}">
      <dsp:nvSpPr>
        <dsp:cNvPr id="0" name=""/>
        <dsp:cNvSpPr/>
      </dsp:nvSpPr>
      <dsp:spPr>
        <a:xfrm>
          <a:off x="775652" y="1255818"/>
          <a:ext cx="4358428" cy="435842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8A905-3753-4704-AA8A-2CE8F1B08F54}">
      <dsp:nvSpPr>
        <dsp:cNvPr id="0" name=""/>
        <dsp:cNvSpPr/>
      </dsp:nvSpPr>
      <dsp:spPr>
        <a:xfrm>
          <a:off x="2954866" y="1255818"/>
          <a:ext cx="8983133" cy="4358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32 additional programs have submitted a self study</a:t>
          </a:r>
          <a:endParaRPr lang="en-US" sz="2800" kern="1200" dirty="0"/>
        </a:p>
      </dsp:txBody>
      <dsp:txXfrm>
        <a:off x="2954866" y="1255818"/>
        <a:ext cx="4491566" cy="1255818"/>
      </dsp:txXfrm>
    </dsp:sp>
    <dsp:sp modelId="{5163AE43-6650-4D8D-BB5C-A856AB290EC0}">
      <dsp:nvSpPr>
        <dsp:cNvPr id="0" name=""/>
        <dsp:cNvSpPr/>
      </dsp:nvSpPr>
      <dsp:spPr>
        <a:xfrm>
          <a:off x="1551304" y="2511636"/>
          <a:ext cx="2807123" cy="280712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872E8-60AC-4CE0-9D41-EF53F3A9C433}">
      <dsp:nvSpPr>
        <dsp:cNvPr id="0" name=""/>
        <dsp:cNvSpPr/>
      </dsp:nvSpPr>
      <dsp:spPr>
        <a:xfrm>
          <a:off x="2954866" y="2511636"/>
          <a:ext cx="8983133" cy="2807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Programs with self-study submission dates of </a:t>
          </a:r>
          <a:r>
            <a:rPr lang="en-US" sz="2400" b="1" kern="1200" dirty="0" smtClean="0"/>
            <a:t>June 2019 </a:t>
          </a:r>
          <a:r>
            <a:rPr lang="en-US" sz="2400" kern="1200" dirty="0" smtClean="0"/>
            <a:t>have been updated to June 2020 (not yet in ADS)</a:t>
          </a:r>
          <a:endParaRPr lang="en-US" sz="2400" kern="1200" dirty="0"/>
        </a:p>
      </dsp:txBody>
      <dsp:txXfrm>
        <a:off x="2954866" y="2511636"/>
        <a:ext cx="4491566" cy="1255818"/>
      </dsp:txXfrm>
    </dsp:sp>
    <dsp:sp modelId="{699B5808-0A45-4C27-B7DD-4B4D5577B07B}">
      <dsp:nvSpPr>
        <dsp:cNvPr id="0" name=""/>
        <dsp:cNvSpPr/>
      </dsp:nvSpPr>
      <dsp:spPr>
        <a:xfrm>
          <a:off x="2326957" y="3767454"/>
          <a:ext cx="1255818" cy="125581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CFC0A-47BC-426A-8383-845D784AD106}">
      <dsp:nvSpPr>
        <dsp:cNvPr id="0" name=""/>
        <dsp:cNvSpPr/>
      </dsp:nvSpPr>
      <dsp:spPr>
        <a:xfrm>
          <a:off x="2954866" y="3767454"/>
          <a:ext cx="8983133" cy="1255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Programs with self-study dates of </a:t>
          </a:r>
          <a:r>
            <a:rPr lang="en-US" sz="2400" b="1" kern="1200" dirty="0" smtClean="0"/>
            <a:t>January 2020 and beyond </a:t>
          </a:r>
          <a:r>
            <a:rPr lang="en-US" sz="2400" kern="1200" dirty="0" smtClean="0"/>
            <a:t>will have their self-study dates moved forward into the future</a:t>
          </a:r>
          <a:endParaRPr lang="en-US" sz="2400" kern="1200" dirty="0"/>
        </a:p>
      </dsp:txBody>
      <dsp:txXfrm>
        <a:off x="2954866" y="3767454"/>
        <a:ext cx="4491566" cy="1255818"/>
      </dsp:txXfrm>
    </dsp:sp>
    <dsp:sp modelId="{A0B62707-75F1-4D24-BCEC-C2906EEDA753}">
      <dsp:nvSpPr>
        <dsp:cNvPr id="0" name=""/>
        <dsp:cNvSpPr/>
      </dsp:nvSpPr>
      <dsp:spPr>
        <a:xfrm>
          <a:off x="7446433" y="1255818"/>
          <a:ext cx="4491566" cy="12558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10 year visit will be about 36 months after submission date</a:t>
          </a:r>
          <a:endParaRPr lang="en-US" sz="2400" kern="1200" dirty="0"/>
        </a:p>
      </dsp:txBody>
      <dsp:txXfrm>
        <a:off x="7446433" y="1255818"/>
        <a:ext cx="4491566" cy="1255818"/>
      </dsp:txXfrm>
    </dsp:sp>
    <dsp:sp modelId="{BD8A28BC-EB5C-4CF9-9C99-49C87BE2C9C0}">
      <dsp:nvSpPr>
        <dsp:cNvPr id="0" name=""/>
        <dsp:cNvSpPr/>
      </dsp:nvSpPr>
      <dsp:spPr>
        <a:xfrm>
          <a:off x="7446433" y="3767454"/>
          <a:ext cx="4491566" cy="12558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New self study dates based on most recent site visit date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New dates will be communicated this summer </a:t>
          </a:r>
          <a:endParaRPr lang="en-US" sz="2200" kern="1200" dirty="0"/>
        </a:p>
      </dsp:txBody>
      <dsp:txXfrm>
        <a:off x="7446433" y="3767454"/>
        <a:ext cx="4491566" cy="12558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21A09-849C-400F-ACBF-2897BE51DF87}">
      <dsp:nvSpPr>
        <dsp:cNvPr id="0" name=""/>
        <dsp:cNvSpPr/>
      </dsp:nvSpPr>
      <dsp:spPr>
        <a:xfrm>
          <a:off x="173851" y="30764"/>
          <a:ext cx="10069448" cy="91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The following are effective 7/1/2020</a:t>
          </a:r>
          <a:endParaRPr lang="en-US" sz="3200" b="1" kern="1200" dirty="0"/>
        </a:p>
      </dsp:txBody>
      <dsp:txXfrm>
        <a:off x="173851" y="30764"/>
        <a:ext cx="10069448" cy="915404"/>
      </dsp:txXfrm>
    </dsp:sp>
    <dsp:sp modelId="{046DECBD-F1E3-4CCC-811E-672C7189CF18}">
      <dsp:nvSpPr>
        <dsp:cNvPr id="0" name=""/>
        <dsp:cNvSpPr/>
      </dsp:nvSpPr>
      <dsp:spPr>
        <a:xfrm>
          <a:off x="173851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D8F6B-D0DA-48A4-AA2C-6C0BB3429A38}">
      <dsp:nvSpPr>
        <dsp:cNvPr id="0" name=""/>
        <dsp:cNvSpPr/>
      </dsp:nvSpPr>
      <dsp:spPr>
        <a:xfrm>
          <a:off x="1589168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B741F-E784-44CD-B19A-DD556B4DB133}">
      <dsp:nvSpPr>
        <dsp:cNvPr id="0" name=""/>
        <dsp:cNvSpPr/>
      </dsp:nvSpPr>
      <dsp:spPr>
        <a:xfrm>
          <a:off x="3005604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4AE38-15DB-4A42-A289-E88B4F0AF3F3}">
      <dsp:nvSpPr>
        <dsp:cNvPr id="0" name=""/>
        <dsp:cNvSpPr/>
      </dsp:nvSpPr>
      <dsp:spPr>
        <a:xfrm>
          <a:off x="4420921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EA9B0-1A5D-4E8F-90A3-592AC7BFC28D}">
      <dsp:nvSpPr>
        <dsp:cNvPr id="0" name=""/>
        <dsp:cNvSpPr/>
      </dsp:nvSpPr>
      <dsp:spPr>
        <a:xfrm>
          <a:off x="5837357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C3192-2523-4CAD-BDDE-1AF6C6C648C0}">
      <dsp:nvSpPr>
        <dsp:cNvPr id="0" name=""/>
        <dsp:cNvSpPr/>
      </dsp:nvSpPr>
      <dsp:spPr>
        <a:xfrm>
          <a:off x="7252674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7508-D90B-43E5-95EF-2A4C761ADFD7}">
      <dsp:nvSpPr>
        <dsp:cNvPr id="0" name=""/>
        <dsp:cNvSpPr/>
      </dsp:nvSpPr>
      <dsp:spPr>
        <a:xfrm>
          <a:off x="8669110" y="1162998"/>
          <a:ext cx="2356250" cy="186471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6D15F-BD79-442F-81B7-E120E9DE9C52}">
      <dsp:nvSpPr>
        <dsp:cNvPr id="0" name=""/>
        <dsp:cNvSpPr/>
      </dsp:nvSpPr>
      <dsp:spPr>
        <a:xfrm>
          <a:off x="173851" y="946169"/>
          <a:ext cx="10200351" cy="229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I.D.2.c) Lactation facilities</a:t>
          </a:r>
          <a:endParaRPr lang="en-US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I.D.2.e)  Accommodation for resident disabilities</a:t>
          </a:r>
          <a:endParaRPr lang="en-US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II.A.4.a).(2) Design and conduct  program consistent with </a:t>
          </a:r>
          <a:br>
            <a:rPr lang="en-US" sz="2800" kern="1200" dirty="0" smtClean="0"/>
          </a:br>
          <a:r>
            <a:rPr lang="en-US" sz="2800" kern="1200" dirty="0" smtClean="0"/>
            <a:t>                   community needs, mission</a:t>
          </a:r>
          <a:endParaRPr lang="en-US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II.B.2.g) (1-4) Faculty development specifics</a:t>
          </a:r>
          <a:endParaRPr lang="en-US" sz="2800" kern="1200" dirty="0"/>
        </a:p>
      </dsp:txBody>
      <dsp:txXfrm>
        <a:off x="173851" y="946169"/>
        <a:ext cx="10200351" cy="2298370"/>
      </dsp:txXfrm>
    </dsp:sp>
    <dsp:sp modelId="{F563AFE4-7BA4-44BD-9726-3C47140741F8}">
      <dsp:nvSpPr>
        <dsp:cNvPr id="0" name=""/>
        <dsp:cNvSpPr/>
      </dsp:nvSpPr>
      <dsp:spPr>
        <a:xfrm>
          <a:off x="173851" y="3357709"/>
          <a:ext cx="10069448" cy="91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All other CPRs, including ALL CPRs in section VI, are effective 7/1/2019</a:t>
          </a:r>
          <a:endParaRPr lang="en-US" sz="3200" b="1" kern="1200" dirty="0"/>
        </a:p>
      </dsp:txBody>
      <dsp:txXfrm>
        <a:off x="173851" y="3357709"/>
        <a:ext cx="10069448" cy="915404"/>
      </dsp:txXfrm>
    </dsp:sp>
    <dsp:sp modelId="{321D92ED-50AE-4913-9392-9D58E6F519D9}">
      <dsp:nvSpPr>
        <dsp:cNvPr id="0" name=""/>
        <dsp:cNvSpPr/>
      </dsp:nvSpPr>
      <dsp:spPr>
        <a:xfrm>
          <a:off x="173851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D0DF9-592A-423B-BCB6-21CC833C74C5}">
      <dsp:nvSpPr>
        <dsp:cNvPr id="0" name=""/>
        <dsp:cNvSpPr/>
      </dsp:nvSpPr>
      <dsp:spPr>
        <a:xfrm>
          <a:off x="1594763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255-3BB4-4F15-95CC-25DA38282465}">
      <dsp:nvSpPr>
        <dsp:cNvPr id="0" name=""/>
        <dsp:cNvSpPr/>
      </dsp:nvSpPr>
      <dsp:spPr>
        <a:xfrm>
          <a:off x="3015674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258D4-0A01-40BC-A0D9-B181DCC00BEF}">
      <dsp:nvSpPr>
        <dsp:cNvPr id="0" name=""/>
        <dsp:cNvSpPr/>
      </dsp:nvSpPr>
      <dsp:spPr>
        <a:xfrm>
          <a:off x="4436585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133FA-56AE-49FA-89F8-593612DAA79F}">
      <dsp:nvSpPr>
        <dsp:cNvPr id="0" name=""/>
        <dsp:cNvSpPr/>
      </dsp:nvSpPr>
      <dsp:spPr>
        <a:xfrm>
          <a:off x="5857496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8299A-BDDC-4808-8B20-B98DFA1C1525}">
      <dsp:nvSpPr>
        <dsp:cNvPr id="0" name=""/>
        <dsp:cNvSpPr/>
      </dsp:nvSpPr>
      <dsp:spPr>
        <a:xfrm>
          <a:off x="7278407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BA6F7-6408-4781-B5C9-1FF65404D3D6}">
      <dsp:nvSpPr>
        <dsp:cNvPr id="0" name=""/>
        <dsp:cNvSpPr/>
      </dsp:nvSpPr>
      <dsp:spPr>
        <a:xfrm>
          <a:off x="8699318" y="4273113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727F3-6328-4E96-8DEE-470E05B46CA6}">
      <dsp:nvSpPr>
        <dsp:cNvPr id="0" name=""/>
        <dsp:cNvSpPr/>
      </dsp:nvSpPr>
      <dsp:spPr>
        <a:xfrm>
          <a:off x="173851" y="4610048"/>
          <a:ext cx="10069448" cy="79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See </a:t>
          </a:r>
          <a:r>
            <a:rPr lang="en-US" sz="2000" kern="1200" dirty="0" smtClean="0">
              <a:hlinkClick xmlns:r="http://schemas.openxmlformats.org/officeDocument/2006/relationships" r:id="rId1"/>
            </a:rPr>
            <a:t>https://www.acgme.org/Portals/0/PFAssets/ProgramRequirements/CPRResidencyImplementationTable.pdf</a:t>
          </a:r>
          <a:endParaRPr lang="en-US" sz="2000" kern="1200" dirty="0"/>
        </a:p>
      </dsp:txBody>
      <dsp:txXfrm>
        <a:off x="173851" y="4610048"/>
        <a:ext cx="10069448" cy="799431"/>
      </dsp:txXfrm>
    </dsp:sp>
    <dsp:sp modelId="{54714A02-4F4A-47A3-94B7-2BC68F2B7FCA}">
      <dsp:nvSpPr>
        <dsp:cNvPr id="0" name=""/>
        <dsp:cNvSpPr/>
      </dsp:nvSpPr>
      <dsp:spPr>
        <a:xfrm>
          <a:off x="173851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9688-E8CF-4593-91B6-30997C8A1311}">
      <dsp:nvSpPr>
        <dsp:cNvPr id="0" name=""/>
        <dsp:cNvSpPr/>
      </dsp:nvSpPr>
      <dsp:spPr>
        <a:xfrm>
          <a:off x="1594763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CA830-7F1B-4690-9DC9-5FA8073918C9}">
      <dsp:nvSpPr>
        <dsp:cNvPr id="0" name=""/>
        <dsp:cNvSpPr/>
      </dsp:nvSpPr>
      <dsp:spPr>
        <a:xfrm>
          <a:off x="3015674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00D6C-6CEB-4192-A4BA-6310FA4F4F54}">
      <dsp:nvSpPr>
        <dsp:cNvPr id="0" name=""/>
        <dsp:cNvSpPr/>
      </dsp:nvSpPr>
      <dsp:spPr>
        <a:xfrm>
          <a:off x="4436585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887D1-51D1-4E33-839E-A54656019931}">
      <dsp:nvSpPr>
        <dsp:cNvPr id="0" name=""/>
        <dsp:cNvSpPr/>
      </dsp:nvSpPr>
      <dsp:spPr>
        <a:xfrm>
          <a:off x="5857496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31A5E-59ED-4ACA-9096-05A4403FA81C}">
      <dsp:nvSpPr>
        <dsp:cNvPr id="0" name=""/>
        <dsp:cNvSpPr/>
      </dsp:nvSpPr>
      <dsp:spPr>
        <a:xfrm>
          <a:off x="7278407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412F5-B717-4547-AD6F-DDDD51A6F3B2}">
      <dsp:nvSpPr>
        <dsp:cNvPr id="0" name=""/>
        <dsp:cNvSpPr/>
      </dsp:nvSpPr>
      <dsp:spPr>
        <a:xfrm>
          <a:off x="8699318" y="5409480"/>
          <a:ext cx="1342593" cy="223765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4B14E-7F4F-4F56-9A00-3A3896B30503}">
      <dsp:nvSpPr>
        <dsp:cNvPr id="0" name=""/>
        <dsp:cNvSpPr/>
      </dsp:nvSpPr>
      <dsp:spPr>
        <a:xfrm>
          <a:off x="0" y="11793"/>
          <a:ext cx="9490584" cy="2457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163830" numCol="1" spcCol="1270" anchor="t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Current requirements updated for new CPRs posted by July 1, 2019</a:t>
          </a:r>
          <a:endParaRPr lang="en-US" sz="4300" kern="1200" dirty="0"/>
        </a:p>
      </dsp:txBody>
      <dsp:txXfrm>
        <a:off x="0" y="11793"/>
        <a:ext cx="9490584" cy="1638061"/>
      </dsp:txXfrm>
    </dsp:sp>
    <dsp:sp modelId="{FB97EC75-821B-46F5-ABB9-51C40615A954}">
      <dsp:nvSpPr>
        <dsp:cNvPr id="0" name=""/>
        <dsp:cNvSpPr/>
      </dsp:nvSpPr>
      <dsp:spPr>
        <a:xfrm>
          <a:off x="1943854" y="1649855"/>
          <a:ext cx="9490584" cy="25541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t" anchorCtr="0">
          <a:noAutofit/>
        </a:bodyPr>
        <a:lstStyle/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300" kern="1200" dirty="0" smtClean="0"/>
            <a:t>Deleted, renumbered, and edited PRs shown with track changes</a:t>
          </a:r>
          <a:endParaRPr lang="en-US" sz="4300" kern="1200" dirty="0"/>
        </a:p>
        <a:p>
          <a:pPr marL="285750" lvl="1" indent="-285750" algn="l" defTabSz="1911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300" kern="1200" smtClean="0"/>
            <a:t>Effective 7/1/2019</a:t>
          </a:r>
          <a:endParaRPr lang="en-US" sz="4300" kern="1200"/>
        </a:p>
      </dsp:txBody>
      <dsp:txXfrm>
        <a:off x="2018664" y="1724665"/>
        <a:ext cx="9340964" cy="24045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A1521-A278-44DF-A099-F89D2E0623F7}">
      <dsp:nvSpPr>
        <dsp:cNvPr id="0" name=""/>
        <dsp:cNvSpPr/>
      </dsp:nvSpPr>
      <dsp:spPr>
        <a:xfrm>
          <a:off x="0" y="33568"/>
          <a:ext cx="11434438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RCs must further specify the following</a:t>
          </a:r>
          <a:endParaRPr lang="en-US" sz="3400" kern="1200" dirty="0"/>
        </a:p>
      </dsp:txBody>
      <dsp:txXfrm>
        <a:off x="38838" y="72406"/>
        <a:ext cx="11356762" cy="717924"/>
      </dsp:txXfrm>
    </dsp:sp>
    <dsp:sp modelId="{40CE0836-CC83-4481-8674-3212E770B674}">
      <dsp:nvSpPr>
        <dsp:cNvPr id="0" name=""/>
        <dsp:cNvSpPr/>
      </dsp:nvSpPr>
      <dsp:spPr>
        <a:xfrm>
          <a:off x="0" y="829168"/>
          <a:ext cx="11434438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043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smtClean="0"/>
            <a:t>IV.C.1: The curriculum must be structured to optimize resident educational experiences, the length of these experiences, and supervisory continuity. </a:t>
          </a:r>
          <a:r>
            <a:rPr lang="en-US" sz="2700" kern="1200" baseline="30000" smtClean="0"/>
            <a:t>(Core)</a:t>
          </a:r>
          <a:endParaRPr lang="en-US" sz="2700" kern="1200"/>
        </a:p>
      </dsp:txBody>
      <dsp:txXfrm>
        <a:off x="0" y="829168"/>
        <a:ext cx="11434438" cy="1161270"/>
      </dsp:txXfrm>
    </dsp:sp>
    <dsp:sp modelId="{141E5BE7-BE02-4583-AF09-773EC853FAFE}">
      <dsp:nvSpPr>
        <dsp:cNvPr id="0" name=""/>
        <dsp:cNvSpPr/>
      </dsp:nvSpPr>
      <dsp:spPr>
        <a:xfrm>
          <a:off x="0" y="1990438"/>
          <a:ext cx="11434438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Other focused revisions under consideration</a:t>
          </a:r>
          <a:endParaRPr lang="en-US" sz="3400" kern="1200" dirty="0"/>
        </a:p>
      </dsp:txBody>
      <dsp:txXfrm>
        <a:off x="38838" y="2029276"/>
        <a:ext cx="11356762" cy="717924"/>
      </dsp:txXfrm>
    </dsp:sp>
    <dsp:sp modelId="{4B3A5DAF-2B43-410A-B896-72924FCB4D71}">
      <dsp:nvSpPr>
        <dsp:cNvPr id="0" name=""/>
        <dsp:cNvSpPr/>
      </dsp:nvSpPr>
      <dsp:spPr>
        <a:xfrm>
          <a:off x="0" y="2883958"/>
          <a:ext cx="11434438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Public comment period this summer</a:t>
          </a:r>
          <a:endParaRPr lang="en-US" sz="3400" kern="1200" dirty="0"/>
        </a:p>
      </dsp:txBody>
      <dsp:txXfrm>
        <a:off x="38838" y="2922796"/>
        <a:ext cx="11356762" cy="717924"/>
      </dsp:txXfrm>
    </dsp:sp>
    <dsp:sp modelId="{88EC7E7B-10B5-4713-9580-ADB36EB0CDEF}">
      <dsp:nvSpPr>
        <dsp:cNvPr id="0" name=""/>
        <dsp:cNvSpPr/>
      </dsp:nvSpPr>
      <dsp:spPr>
        <a:xfrm>
          <a:off x="0" y="3777478"/>
          <a:ext cx="11434438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Effective date: 7/1/2020</a:t>
          </a:r>
          <a:endParaRPr lang="en-US" sz="3400" kern="1200"/>
        </a:p>
      </dsp:txBody>
      <dsp:txXfrm>
        <a:off x="38838" y="3816316"/>
        <a:ext cx="11356762" cy="7179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AED3A-33A0-4BE9-8026-AB800D18EFF6}">
      <dsp:nvSpPr>
        <dsp:cNvPr id="0" name=""/>
        <dsp:cNvSpPr/>
      </dsp:nvSpPr>
      <dsp:spPr>
        <a:xfrm>
          <a:off x="0" y="1138014"/>
          <a:ext cx="11199213" cy="4422945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34361B-06CE-424F-A0EE-51872ED8D405}">
      <dsp:nvSpPr>
        <dsp:cNvPr id="0" name=""/>
        <dsp:cNvSpPr/>
      </dsp:nvSpPr>
      <dsp:spPr>
        <a:xfrm>
          <a:off x="903374" y="2243750"/>
          <a:ext cx="9175917" cy="2211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Program Director Guide to the Common Program Requirements is under development</a:t>
          </a:r>
          <a:endParaRPr lang="en-US" sz="3700" kern="1200" dirty="0"/>
        </a:p>
      </dsp:txBody>
      <dsp:txXfrm>
        <a:off x="903374" y="2243750"/>
        <a:ext cx="9175917" cy="22114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4BAB-24F8-4044-B325-D2ED90E31A3D}">
      <dsp:nvSpPr>
        <dsp:cNvPr id="0" name=""/>
        <dsp:cNvSpPr/>
      </dsp:nvSpPr>
      <dsp:spPr>
        <a:xfrm>
          <a:off x="1665014" y="225774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Increase in overall total and major category total case minimums</a:t>
          </a:r>
          <a:endParaRPr lang="en-US" sz="2200" kern="1200" dirty="0"/>
        </a:p>
      </dsp:txBody>
      <dsp:txXfrm>
        <a:off x="1665014" y="225774"/>
        <a:ext cx="4295200" cy="1342250"/>
      </dsp:txXfrm>
    </dsp:sp>
    <dsp:sp modelId="{13E1814F-7777-4C3D-A19C-D42833A3B44A}">
      <dsp:nvSpPr>
        <dsp:cNvPr id="0" name=""/>
        <dsp:cNvSpPr/>
      </dsp:nvSpPr>
      <dsp:spPr>
        <a:xfrm>
          <a:off x="1486048" y="31894"/>
          <a:ext cx="939575" cy="14093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CA8F0-9BFB-4DE8-96A9-367FB30C9CBD}">
      <dsp:nvSpPr>
        <dsp:cNvPr id="0" name=""/>
        <dsp:cNvSpPr/>
      </dsp:nvSpPr>
      <dsp:spPr>
        <a:xfrm>
          <a:off x="6323234" y="225774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Revised minimums for Senior + Lead</a:t>
          </a:r>
          <a:endParaRPr lang="en-US" sz="2200" kern="1200"/>
        </a:p>
      </dsp:txBody>
      <dsp:txXfrm>
        <a:off x="6323234" y="225774"/>
        <a:ext cx="4295200" cy="1342250"/>
      </dsp:txXfrm>
    </dsp:sp>
    <dsp:sp modelId="{483CA226-CADE-47A3-AC9D-BC4EF8EB26E5}">
      <dsp:nvSpPr>
        <dsp:cNvPr id="0" name=""/>
        <dsp:cNvSpPr/>
      </dsp:nvSpPr>
      <dsp:spPr>
        <a:xfrm>
          <a:off x="6144268" y="31894"/>
          <a:ext cx="939575" cy="14093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CD1CC-5A96-43D9-A6CB-DCAA655E47FF}">
      <dsp:nvSpPr>
        <dsp:cNvPr id="0" name=""/>
        <dsp:cNvSpPr/>
      </dsp:nvSpPr>
      <dsp:spPr>
        <a:xfrm>
          <a:off x="1665014" y="1915518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New minimums for Lead only</a:t>
          </a:r>
          <a:endParaRPr lang="en-US" sz="2200" kern="1200" dirty="0"/>
        </a:p>
      </dsp:txBody>
      <dsp:txXfrm>
        <a:off x="1665014" y="1915518"/>
        <a:ext cx="4295200" cy="1342250"/>
      </dsp:txXfrm>
    </dsp:sp>
    <dsp:sp modelId="{4F665D33-A34D-4CB4-BCCF-4BC1494500D2}">
      <dsp:nvSpPr>
        <dsp:cNvPr id="0" name=""/>
        <dsp:cNvSpPr/>
      </dsp:nvSpPr>
      <dsp:spPr>
        <a:xfrm>
          <a:off x="1486048" y="1721637"/>
          <a:ext cx="939575" cy="14093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58D5-2F41-4C23-A4B4-AE8EE22BBFA4}">
      <dsp:nvSpPr>
        <dsp:cNvPr id="0" name=""/>
        <dsp:cNvSpPr/>
      </dsp:nvSpPr>
      <dsp:spPr>
        <a:xfrm>
          <a:off x="6323234" y="1915518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New requirement for microdissection </a:t>
          </a:r>
          <a:endParaRPr lang="en-US" sz="2200" kern="1200"/>
        </a:p>
      </dsp:txBody>
      <dsp:txXfrm>
        <a:off x="6323234" y="1915518"/>
        <a:ext cx="4295200" cy="1342250"/>
      </dsp:txXfrm>
    </dsp:sp>
    <dsp:sp modelId="{CDC15344-C672-4B5D-AA06-9D014035D148}">
      <dsp:nvSpPr>
        <dsp:cNvPr id="0" name=""/>
        <dsp:cNvSpPr/>
      </dsp:nvSpPr>
      <dsp:spPr>
        <a:xfrm>
          <a:off x="6144268" y="1721637"/>
          <a:ext cx="939575" cy="14093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ED55-3145-489B-8B1A-B5790B3B4F56}">
      <dsp:nvSpPr>
        <dsp:cNvPr id="0" name=""/>
        <dsp:cNvSpPr/>
      </dsp:nvSpPr>
      <dsp:spPr>
        <a:xfrm>
          <a:off x="1665014" y="3605261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Only one lead and one senior per case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/>
            <a:t>No limit to assistant role per case</a:t>
          </a:r>
          <a:endParaRPr lang="en-US" sz="1700" kern="1200"/>
        </a:p>
      </dsp:txBody>
      <dsp:txXfrm>
        <a:off x="1665014" y="3605261"/>
        <a:ext cx="4295200" cy="1342250"/>
      </dsp:txXfrm>
    </dsp:sp>
    <dsp:sp modelId="{035BAE58-6CB0-40D7-A5F2-1C1A346A41A9}">
      <dsp:nvSpPr>
        <dsp:cNvPr id="0" name=""/>
        <dsp:cNvSpPr/>
      </dsp:nvSpPr>
      <dsp:spPr>
        <a:xfrm>
          <a:off x="1486048" y="3411381"/>
          <a:ext cx="939575" cy="14093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6EAE5-847D-418E-B5DF-1F160ED8BA15}">
      <dsp:nvSpPr>
        <dsp:cNvPr id="0" name=""/>
        <dsp:cNvSpPr/>
      </dsp:nvSpPr>
      <dsp:spPr>
        <a:xfrm>
          <a:off x="6323234" y="3605261"/>
          <a:ext cx="4295200" cy="1342250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151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Must report case ID</a:t>
          </a:r>
          <a:r>
            <a:rPr lang="en-US" sz="2200" kern="1200" smtClean="0"/>
            <a:t/>
          </a:r>
          <a:br>
            <a:rPr lang="en-US" sz="2200" kern="1200" smtClean="0"/>
          </a:br>
          <a:endParaRPr lang="en-US" sz="2200" kern="1200"/>
        </a:p>
      </dsp:txBody>
      <dsp:txXfrm>
        <a:off x="6323234" y="3605261"/>
        <a:ext cx="4295200" cy="1342250"/>
      </dsp:txXfrm>
    </dsp:sp>
    <dsp:sp modelId="{032F0BA1-60F8-447B-8BFD-75D9BF1A1EE2}">
      <dsp:nvSpPr>
        <dsp:cNvPr id="0" name=""/>
        <dsp:cNvSpPr/>
      </dsp:nvSpPr>
      <dsp:spPr>
        <a:xfrm>
          <a:off x="6144268" y="3411381"/>
          <a:ext cx="939575" cy="14093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4BFF-17CF-4578-8A18-56496A7101B9}">
      <dsp:nvSpPr>
        <dsp:cNvPr id="0" name=""/>
        <dsp:cNvSpPr/>
      </dsp:nvSpPr>
      <dsp:spPr>
        <a:xfrm>
          <a:off x="71564" y="0"/>
          <a:ext cx="5509199" cy="55091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14D7-55F4-4BF4-8B85-4C9291BC50B8}">
      <dsp:nvSpPr>
        <dsp:cNvPr id="0" name=""/>
        <dsp:cNvSpPr/>
      </dsp:nvSpPr>
      <dsp:spPr>
        <a:xfrm>
          <a:off x="2754599" y="0"/>
          <a:ext cx="7276640" cy="5509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Changes made summer 2019</a:t>
          </a:r>
          <a:endParaRPr lang="en-US" sz="1900" kern="1200"/>
        </a:p>
      </dsp:txBody>
      <dsp:txXfrm>
        <a:off x="2754599" y="0"/>
        <a:ext cx="3638320" cy="881471"/>
      </dsp:txXfrm>
    </dsp:sp>
    <dsp:sp modelId="{CF6526EC-5134-4FAC-A195-C5F9FD25E5BC}">
      <dsp:nvSpPr>
        <dsp:cNvPr id="0" name=""/>
        <dsp:cNvSpPr/>
      </dsp:nvSpPr>
      <dsp:spPr>
        <a:xfrm>
          <a:off x="578465" y="881471"/>
          <a:ext cx="4352267" cy="435226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6C2A0-1BB5-4F6B-8F29-B5E40C1D977C}">
      <dsp:nvSpPr>
        <dsp:cNvPr id="0" name=""/>
        <dsp:cNvSpPr/>
      </dsp:nvSpPr>
      <dsp:spPr>
        <a:xfrm>
          <a:off x="2754599" y="881471"/>
          <a:ext cx="7276640" cy="435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No change for 2019 graduates (reviewed under current criteria)</a:t>
          </a:r>
          <a:endParaRPr lang="en-US" sz="1900" kern="1200"/>
        </a:p>
      </dsp:txBody>
      <dsp:txXfrm>
        <a:off x="2754599" y="881471"/>
        <a:ext cx="3638320" cy="881471"/>
      </dsp:txXfrm>
    </dsp:sp>
    <dsp:sp modelId="{3DA5FE04-26C5-4110-913E-8868D4300B35}">
      <dsp:nvSpPr>
        <dsp:cNvPr id="0" name=""/>
        <dsp:cNvSpPr/>
      </dsp:nvSpPr>
      <dsp:spPr>
        <a:xfrm>
          <a:off x="1156931" y="1762943"/>
          <a:ext cx="3195336" cy="31953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FB1F-0658-4909-A4F5-A692F906CF21}">
      <dsp:nvSpPr>
        <dsp:cNvPr id="0" name=""/>
        <dsp:cNvSpPr/>
      </dsp:nvSpPr>
      <dsp:spPr>
        <a:xfrm>
          <a:off x="2754599" y="1762943"/>
          <a:ext cx="7276640" cy="3195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 other currently logged cases moved into new system</a:t>
          </a:r>
          <a:endParaRPr lang="en-US" sz="1900" kern="1200" dirty="0"/>
        </a:p>
      </dsp:txBody>
      <dsp:txXfrm>
        <a:off x="2754599" y="1762943"/>
        <a:ext cx="3638320" cy="881471"/>
      </dsp:txXfrm>
    </dsp:sp>
    <dsp:sp modelId="{5FEE96A0-DAFD-470B-B010-287FA551E66D}">
      <dsp:nvSpPr>
        <dsp:cNvPr id="0" name=""/>
        <dsp:cNvSpPr/>
      </dsp:nvSpPr>
      <dsp:spPr>
        <a:xfrm>
          <a:off x="1735397" y="2644415"/>
          <a:ext cx="2038403" cy="203840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3270-50B2-4CF9-B79B-DA63CA3468E1}">
      <dsp:nvSpPr>
        <dsp:cNvPr id="0" name=""/>
        <dsp:cNvSpPr/>
      </dsp:nvSpPr>
      <dsp:spPr>
        <a:xfrm>
          <a:off x="2754599" y="2644415"/>
          <a:ext cx="7276640" cy="2038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No citations for 2020 graduates</a:t>
          </a:r>
          <a:endParaRPr lang="en-US" sz="1900" kern="1200"/>
        </a:p>
      </dsp:txBody>
      <dsp:txXfrm>
        <a:off x="2754599" y="2644415"/>
        <a:ext cx="3638320" cy="881471"/>
      </dsp:txXfrm>
    </dsp:sp>
    <dsp:sp modelId="{36EBB336-C6A3-40C0-AB14-56ECBD3C81A5}">
      <dsp:nvSpPr>
        <dsp:cNvPr id="0" name=""/>
        <dsp:cNvSpPr/>
      </dsp:nvSpPr>
      <dsp:spPr>
        <a:xfrm>
          <a:off x="2313863" y="3525887"/>
          <a:ext cx="881471" cy="881471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64E9D-0309-4475-941B-CF3CF8BE7398}">
      <dsp:nvSpPr>
        <dsp:cNvPr id="0" name=""/>
        <dsp:cNvSpPr/>
      </dsp:nvSpPr>
      <dsp:spPr>
        <a:xfrm>
          <a:off x="2754599" y="3525887"/>
          <a:ext cx="7276640" cy="8814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Potential citations begin with 2021 graduates</a:t>
          </a:r>
          <a:endParaRPr lang="en-US" sz="1900" kern="1200"/>
        </a:p>
      </dsp:txBody>
      <dsp:txXfrm>
        <a:off x="2754599" y="3525887"/>
        <a:ext cx="3638320" cy="881471"/>
      </dsp:txXfrm>
    </dsp:sp>
    <dsp:sp modelId="{9E7D9888-E973-46E5-A22D-C431622415C5}">
      <dsp:nvSpPr>
        <dsp:cNvPr id="0" name=""/>
        <dsp:cNvSpPr/>
      </dsp:nvSpPr>
      <dsp:spPr>
        <a:xfrm>
          <a:off x="6392920" y="881471"/>
          <a:ext cx="3638320" cy="8814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Reviewed January 2020</a:t>
          </a:r>
          <a:endParaRPr lang="en-US" sz="2500" kern="1200"/>
        </a:p>
      </dsp:txBody>
      <dsp:txXfrm>
        <a:off x="6392920" y="881471"/>
        <a:ext cx="3638320" cy="881471"/>
      </dsp:txXfrm>
    </dsp:sp>
    <dsp:sp modelId="{7ADCBC09-F029-4D52-B4FC-8FC08004AE6D}">
      <dsp:nvSpPr>
        <dsp:cNvPr id="0" name=""/>
        <dsp:cNvSpPr/>
      </dsp:nvSpPr>
      <dsp:spPr>
        <a:xfrm>
          <a:off x="6392920" y="2644415"/>
          <a:ext cx="3638320" cy="8814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Reviewed January 2021</a:t>
          </a:r>
          <a:endParaRPr lang="en-US" sz="2500" kern="1200"/>
        </a:p>
      </dsp:txBody>
      <dsp:txXfrm>
        <a:off x="6392920" y="2644415"/>
        <a:ext cx="3638320" cy="881471"/>
      </dsp:txXfrm>
    </dsp:sp>
    <dsp:sp modelId="{54D899E2-6C2B-487C-8916-934B4B8E638B}">
      <dsp:nvSpPr>
        <dsp:cNvPr id="0" name=""/>
        <dsp:cNvSpPr/>
      </dsp:nvSpPr>
      <dsp:spPr>
        <a:xfrm>
          <a:off x="6392920" y="3525887"/>
          <a:ext cx="3638320" cy="8814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Reviewed January 2022</a:t>
          </a:r>
          <a:endParaRPr lang="en-US" sz="2500" kern="1200"/>
        </a:p>
      </dsp:txBody>
      <dsp:txXfrm>
        <a:off x="6392920" y="3525887"/>
        <a:ext cx="3638320" cy="881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74C2-923C-427A-837C-2A8714C6A028}">
      <dsp:nvSpPr>
        <dsp:cNvPr id="0" name=""/>
        <dsp:cNvSpPr/>
      </dsp:nvSpPr>
      <dsp:spPr>
        <a:xfrm rot="10800000">
          <a:off x="2059328" y="56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Nicholas M Barbaro, MD,</a:t>
          </a:r>
          <a:r>
            <a:rPr lang="en-US" sz="2400" b="1" kern="1200" smtClean="0"/>
            <a:t> Chair </a:t>
          </a:r>
          <a:endParaRPr lang="en-US" sz="2400" kern="1200"/>
        </a:p>
      </dsp:txBody>
      <dsp:txXfrm rot="10800000">
        <a:off x="2186458" y="56"/>
        <a:ext cx="7543982" cy="508522"/>
      </dsp:txXfrm>
    </dsp:sp>
    <dsp:sp modelId="{7BF4DA5F-4D41-4EB6-ABD8-D0B56104F290}">
      <dsp:nvSpPr>
        <dsp:cNvPr id="0" name=""/>
        <dsp:cNvSpPr/>
      </dsp:nvSpPr>
      <dsp:spPr>
        <a:xfrm>
          <a:off x="1805066" y="56"/>
          <a:ext cx="508522" cy="5085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B1CF4-0649-4922-BFA0-2D0B154C20AF}">
      <dsp:nvSpPr>
        <dsp:cNvPr id="0" name=""/>
        <dsp:cNvSpPr/>
      </dsp:nvSpPr>
      <dsp:spPr>
        <a:xfrm rot="10800000">
          <a:off x="2059328" y="660377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Griffith R Harsh IV, MD, </a:t>
          </a:r>
          <a:r>
            <a:rPr lang="en-US" sz="2400" b="1" kern="1200" smtClean="0"/>
            <a:t>Vice Chair</a:t>
          </a:r>
          <a:endParaRPr lang="en-US" sz="2400" kern="1200"/>
        </a:p>
      </dsp:txBody>
      <dsp:txXfrm rot="10800000">
        <a:off x="2186458" y="660377"/>
        <a:ext cx="7543982" cy="508522"/>
      </dsp:txXfrm>
    </dsp:sp>
    <dsp:sp modelId="{CA5CE58E-8EA9-4227-BDEA-EE39545DD596}">
      <dsp:nvSpPr>
        <dsp:cNvPr id="0" name=""/>
        <dsp:cNvSpPr/>
      </dsp:nvSpPr>
      <dsp:spPr>
        <a:xfrm>
          <a:off x="1805066" y="660377"/>
          <a:ext cx="508522" cy="5085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FFDCA-880E-4125-8985-D0765BF696E4}">
      <dsp:nvSpPr>
        <dsp:cNvPr id="0" name=""/>
        <dsp:cNvSpPr/>
      </dsp:nvSpPr>
      <dsp:spPr>
        <a:xfrm rot="10800000">
          <a:off x="2059328" y="1320697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Sepideh Amin-Hanjani, MD</a:t>
          </a:r>
          <a:endParaRPr lang="en-US" sz="2400" kern="1200"/>
        </a:p>
      </dsp:txBody>
      <dsp:txXfrm rot="10800000">
        <a:off x="2186458" y="1320697"/>
        <a:ext cx="7543982" cy="508522"/>
      </dsp:txXfrm>
    </dsp:sp>
    <dsp:sp modelId="{42AC51E2-4669-4334-BEAF-8E99FD103FEF}">
      <dsp:nvSpPr>
        <dsp:cNvPr id="0" name=""/>
        <dsp:cNvSpPr/>
      </dsp:nvSpPr>
      <dsp:spPr>
        <a:xfrm>
          <a:off x="1805066" y="1320697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33F17-F1C4-437D-AB98-AE3FDAFA7325}">
      <dsp:nvSpPr>
        <dsp:cNvPr id="0" name=""/>
        <dsp:cNvSpPr/>
      </dsp:nvSpPr>
      <dsp:spPr>
        <a:xfrm rot="10800000">
          <a:off x="2059328" y="1981018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Nickalus Kahn, MD, Resident Member</a:t>
          </a:r>
          <a:endParaRPr lang="en-US" sz="2400" kern="1200" dirty="0"/>
        </a:p>
      </dsp:txBody>
      <dsp:txXfrm rot="10800000">
        <a:off x="2186458" y="1981018"/>
        <a:ext cx="7543982" cy="508522"/>
      </dsp:txXfrm>
    </dsp:sp>
    <dsp:sp modelId="{AF739702-2D70-47F2-ADAC-D1383AA61A9B}">
      <dsp:nvSpPr>
        <dsp:cNvPr id="0" name=""/>
        <dsp:cNvSpPr/>
      </dsp:nvSpPr>
      <dsp:spPr>
        <a:xfrm>
          <a:off x="1805066" y="1981018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0E9CE-0B62-4DB8-BAED-16D72C5D45E8}">
      <dsp:nvSpPr>
        <dsp:cNvPr id="0" name=""/>
        <dsp:cNvSpPr/>
      </dsp:nvSpPr>
      <dsp:spPr>
        <a:xfrm rot="10800000">
          <a:off x="2059328" y="2641338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Robert Harbaugh, MD</a:t>
          </a:r>
          <a:endParaRPr lang="en-US" sz="2400" kern="1200" dirty="0"/>
        </a:p>
      </dsp:txBody>
      <dsp:txXfrm rot="10800000">
        <a:off x="2186458" y="2641338"/>
        <a:ext cx="7543982" cy="508522"/>
      </dsp:txXfrm>
    </dsp:sp>
    <dsp:sp modelId="{DDACF567-6F4E-43E9-9D98-6E4D9CD75DCF}">
      <dsp:nvSpPr>
        <dsp:cNvPr id="0" name=""/>
        <dsp:cNvSpPr/>
      </dsp:nvSpPr>
      <dsp:spPr>
        <a:xfrm>
          <a:off x="1805066" y="2641338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3E2FF-8CD3-41D1-A1F6-D608AEAEA7AF}">
      <dsp:nvSpPr>
        <dsp:cNvPr id="0" name=""/>
        <dsp:cNvSpPr/>
      </dsp:nvSpPr>
      <dsp:spPr>
        <a:xfrm rot="10800000">
          <a:off x="2059328" y="3301659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Karin Muraszko, MD</a:t>
          </a:r>
          <a:endParaRPr lang="en-US" sz="2400" kern="1200" dirty="0"/>
        </a:p>
      </dsp:txBody>
      <dsp:txXfrm rot="10800000">
        <a:off x="2186458" y="3301659"/>
        <a:ext cx="7543982" cy="508522"/>
      </dsp:txXfrm>
    </dsp:sp>
    <dsp:sp modelId="{0CEF06B8-AC22-4F15-9229-8E6BA5D72032}">
      <dsp:nvSpPr>
        <dsp:cNvPr id="0" name=""/>
        <dsp:cNvSpPr/>
      </dsp:nvSpPr>
      <dsp:spPr>
        <a:xfrm>
          <a:off x="1805066" y="3301659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AA75C-C1C7-4487-971A-109BACA021B6}">
      <dsp:nvSpPr>
        <dsp:cNvPr id="0" name=""/>
        <dsp:cNvSpPr/>
      </dsp:nvSpPr>
      <dsp:spPr>
        <a:xfrm rot="10800000">
          <a:off x="2059328" y="3961979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Harry Rosenbluth MBA, Public Member</a:t>
          </a:r>
          <a:endParaRPr lang="en-US" sz="2400" kern="1200" dirty="0"/>
        </a:p>
      </dsp:txBody>
      <dsp:txXfrm rot="10800000">
        <a:off x="2186458" y="3961979"/>
        <a:ext cx="7543982" cy="508522"/>
      </dsp:txXfrm>
    </dsp:sp>
    <dsp:sp modelId="{3758AD60-469D-4D46-947E-0CC2106D6542}">
      <dsp:nvSpPr>
        <dsp:cNvPr id="0" name=""/>
        <dsp:cNvSpPr/>
      </dsp:nvSpPr>
      <dsp:spPr>
        <a:xfrm>
          <a:off x="1805066" y="3961979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110DF-EC97-4A74-A8F1-01FE2281CC8F}">
      <dsp:nvSpPr>
        <dsp:cNvPr id="0" name=""/>
        <dsp:cNvSpPr/>
      </dsp:nvSpPr>
      <dsp:spPr>
        <a:xfrm rot="10800000">
          <a:off x="2059328" y="4622300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Christopher Shaffrey MD</a:t>
          </a:r>
          <a:endParaRPr lang="en-US" sz="2400" kern="1200" dirty="0"/>
        </a:p>
      </dsp:txBody>
      <dsp:txXfrm rot="10800000">
        <a:off x="2186458" y="4622300"/>
        <a:ext cx="7543982" cy="508522"/>
      </dsp:txXfrm>
    </dsp:sp>
    <dsp:sp modelId="{B5A00532-3529-4EEB-BE00-31842FB5251D}">
      <dsp:nvSpPr>
        <dsp:cNvPr id="0" name=""/>
        <dsp:cNvSpPr/>
      </dsp:nvSpPr>
      <dsp:spPr>
        <a:xfrm>
          <a:off x="1805066" y="4622300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57AA4-E040-4D1B-909D-2CFA66B2FAAE}">
      <dsp:nvSpPr>
        <dsp:cNvPr id="0" name=""/>
        <dsp:cNvSpPr/>
      </dsp:nvSpPr>
      <dsp:spPr>
        <a:xfrm rot="10800000">
          <a:off x="2059328" y="5282620"/>
          <a:ext cx="7671112" cy="50852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24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Gregory Smith, DO</a:t>
          </a:r>
          <a:endParaRPr lang="en-US" sz="2400" kern="1200"/>
        </a:p>
      </dsp:txBody>
      <dsp:txXfrm rot="10800000">
        <a:off x="2186458" y="5282620"/>
        <a:ext cx="7543982" cy="508522"/>
      </dsp:txXfrm>
    </dsp:sp>
    <dsp:sp modelId="{880DB914-65DE-453E-8DF3-2D58A687C05F}">
      <dsp:nvSpPr>
        <dsp:cNvPr id="0" name=""/>
        <dsp:cNvSpPr/>
      </dsp:nvSpPr>
      <dsp:spPr>
        <a:xfrm>
          <a:off x="1805066" y="5282620"/>
          <a:ext cx="508522" cy="5085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F085-CBBB-4242-90A2-A3D973659E49}">
      <dsp:nvSpPr>
        <dsp:cNvPr id="0" name=""/>
        <dsp:cNvSpPr/>
      </dsp:nvSpPr>
      <dsp:spPr>
        <a:xfrm>
          <a:off x="0" y="0"/>
          <a:ext cx="4285840" cy="428584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45F14-C1E1-44C2-BCB2-46E5C0D65CC8}">
      <dsp:nvSpPr>
        <dsp:cNvPr id="0" name=""/>
        <dsp:cNvSpPr/>
      </dsp:nvSpPr>
      <dsp:spPr>
        <a:xfrm>
          <a:off x="2142920" y="0"/>
          <a:ext cx="9378379" cy="428584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Richard G Ellenbogen MD</a:t>
          </a:r>
          <a:endParaRPr lang="en-US" sz="4300" kern="1200" dirty="0"/>
        </a:p>
      </dsp:txBody>
      <dsp:txXfrm>
        <a:off x="2142920" y="0"/>
        <a:ext cx="4689189" cy="2035773"/>
      </dsp:txXfrm>
    </dsp:sp>
    <dsp:sp modelId="{04B0447D-C04D-4374-BDC7-A01BA8CD2218}">
      <dsp:nvSpPr>
        <dsp:cNvPr id="0" name=""/>
        <dsp:cNvSpPr/>
      </dsp:nvSpPr>
      <dsp:spPr>
        <a:xfrm>
          <a:off x="1125033" y="2035773"/>
          <a:ext cx="2035774" cy="203577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92E19-8250-411A-87E0-861DFB580D92}">
      <dsp:nvSpPr>
        <dsp:cNvPr id="0" name=""/>
        <dsp:cNvSpPr/>
      </dsp:nvSpPr>
      <dsp:spPr>
        <a:xfrm>
          <a:off x="2142920" y="2035773"/>
          <a:ext cx="9378379" cy="2035774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Jacob H Bagley MD (resident member) </a:t>
          </a:r>
          <a:endParaRPr lang="en-US" sz="4300" kern="1200" dirty="0"/>
        </a:p>
      </dsp:txBody>
      <dsp:txXfrm>
        <a:off x="2142920" y="2035773"/>
        <a:ext cx="4689189" cy="2035774"/>
      </dsp:txXfrm>
    </dsp:sp>
    <dsp:sp modelId="{AB0743EB-36CF-4C31-BB9A-54FD1E0DF89A}">
      <dsp:nvSpPr>
        <dsp:cNvPr id="0" name=""/>
        <dsp:cNvSpPr/>
      </dsp:nvSpPr>
      <dsp:spPr>
        <a:xfrm>
          <a:off x="6832109" y="0"/>
          <a:ext cx="4689189" cy="20357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University of Washington</a:t>
          </a:r>
          <a:endParaRPr lang="en-US" sz="4000" kern="1200" dirty="0"/>
        </a:p>
      </dsp:txBody>
      <dsp:txXfrm>
        <a:off x="6832109" y="0"/>
        <a:ext cx="4689189" cy="2035773"/>
      </dsp:txXfrm>
    </dsp:sp>
    <dsp:sp modelId="{E3ED41A7-3F90-480D-8121-F3CA32A132AF}">
      <dsp:nvSpPr>
        <dsp:cNvPr id="0" name=""/>
        <dsp:cNvSpPr/>
      </dsp:nvSpPr>
      <dsp:spPr>
        <a:xfrm>
          <a:off x="6832109" y="2035773"/>
          <a:ext cx="4689189" cy="20357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Oregon Health &amp; Science University</a:t>
          </a:r>
          <a:endParaRPr lang="en-US" sz="4000" kern="1200" dirty="0"/>
        </a:p>
      </dsp:txBody>
      <dsp:txXfrm>
        <a:off x="6832109" y="2035773"/>
        <a:ext cx="4689189" cy="2035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4B761-41DF-4810-8DE6-288D2CBA0C28}">
      <dsp:nvSpPr>
        <dsp:cNvPr id="0" name=""/>
        <dsp:cNvSpPr/>
      </dsp:nvSpPr>
      <dsp:spPr>
        <a:xfrm>
          <a:off x="0" y="36929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7B604-2EFE-4073-A25C-A864DC06EF25}">
      <dsp:nvSpPr>
        <dsp:cNvPr id="0" name=""/>
        <dsp:cNvSpPr/>
      </dsp:nvSpPr>
      <dsp:spPr>
        <a:xfrm>
          <a:off x="562943" y="11837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All permanent increase requests</a:t>
          </a:r>
          <a:endParaRPr lang="en-US" sz="2400" b="0" kern="1200" dirty="0"/>
        </a:p>
      </dsp:txBody>
      <dsp:txXfrm>
        <a:off x="587441" y="142871"/>
        <a:ext cx="7832213" cy="452844"/>
      </dsp:txXfrm>
    </dsp:sp>
    <dsp:sp modelId="{E28231DB-E302-47EF-AFDC-4FF82A0510F8}">
      <dsp:nvSpPr>
        <dsp:cNvPr id="0" name=""/>
        <dsp:cNvSpPr/>
      </dsp:nvSpPr>
      <dsp:spPr>
        <a:xfrm>
          <a:off x="0" y="114041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33273-424C-4B88-AE81-31156B795AFF}">
      <dsp:nvSpPr>
        <dsp:cNvPr id="0" name=""/>
        <dsp:cNvSpPr/>
      </dsp:nvSpPr>
      <dsp:spPr>
        <a:xfrm>
          <a:off x="562943" y="88949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Most temporary increase requests</a:t>
          </a:r>
          <a:endParaRPr lang="en-US" sz="2400" b="0" kern="1200" dirty="0"/>
        </a:p>
      </dsp:txBody>
      <dsp:txXfrm>
        <a:off x="587441" y="913991"/>
        <a:ext cx="7832213" cy="452844"/>
      </dsp:txXfrm>
    </dsp:sp>
    <dsp:sp modelId="{3CC0E4FB-E76E-46CE-B0B7-1F7DCFB12E00}">
      <dsp:nvSpPr>
        <dsp:cNvPr id="0" name=""/>
        <dsp:cNvSpPr/>
      </dsp:nvSpPr>
      <dsp:spPr>
        <a:xfrm>
          <a:off x="0" y="191153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C8C4B-524C-4C4A-90FF-1BFD26C53F09}">
      <dsp:nvSpPr>
        <dsp:cNvPr id="0" name=""/>
        <dsp:cNvSpPr/>
      </dsp:nvSpPr>
      <dsp:spPr>
        <a:xfrm>
          <a:off x="562943" y="166061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New sites for required rotations</a:t>
          </a:r>
          <a:endParaRPr lang="en-US" sz="2400" b="0" kern="1200" dirty="0"/>
        </a:p>
      </dsp:txBody>
      <dsp:txXfrm>
        <a:off x="587441" y="1685111"/>
        <a:ext cx="7832213" cy="452844"/>
      </dsp:txXfrm>
    </dsp:sp>
    <dsp:sp modelId="{41C8B1AB-E365-47AC-9D87-A598A700A9A2}">
      <dsp:nvSpPr>
        <dsp:cNvPr id="0" name=""/>
        <dsp:cNvSpPr/>
      </dsp:nvSpPr>
      <dsp:spPr>
        <a:xfrm>
          <a:off x="0" y="268265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BAC75-7DF2-42F6-B16C-8F58D48322C8}">
      <dsp:nvSpPr>
        <dsp:cNvPr id="0" name=""/>
        <dsp:cNvSpPr/>
      </dsp:nvSpPr>
      <dsp:spPr>
        <a:xfrm>
          <a:off x="562943" y="243173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New sites to establish a standing elective</a:t>
          </a:r>
          <a:endParaRPr lang="en-US" sz="2400" b="0" kern="1200" dirty="0"/>
        </a:p>
      </dsp:txBody>
      <dsp:txXfrm>
        <a:off x="587441" y="2456231"/>
        <a:ext cx="7832213" cy="452844"/>
      </dsp:txXfrm>
    </dsp:sp>
    <dsp:sp modelId="{2A8F0D41-09A0-4307-B27F-78EB91182603}">
      <dsp:nvSpPr>
        <dsp:cNvPr id="0" name=""/>
        <dsp:cNvSpPr/>
      </dsp:nvSpPr>
      <dsp:spPr>
        <a:xfrm>
          <a:off x="0" y="345377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49975-04A4-440C-B683-C144DBE84391}">
      <dsp:nvSpPr>
        <dsp:cNvPr id="0" name=""/>
        <dsp:cNvSpPr/>
      </dsp:nvSpPr>
      <dsp:spPr>
        <a:xfrm>
          <a:off x="562943" y="320285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Request to establish a standing international rotation</a:t>
          </a:r>
          <a:endParaRPr lang="en-US" sz="2400" b="0" kern="1200" dirty="0"/>
        </a:p>
      </dsp:txBody>
      <dsp:txXfrm>
        <a:off x="587441" y="3227351"/>
        <a:ext cx="7832213" cy="452844"/>
      </dsp:txXfrm>
    </dsp:sp>
    <dsp:sp modelId="{3D379B0E-3761-48BC-BF21-C06D41670DEC}">
      <dsp:nvSpPr>
        <dsp:cNvPr id="0" name=""/>
        <dsp:cNvSpPr/>
      </dsp:nvSpPr>
      <dsp:spPr>
        <a:xfrm>
          <a:off x="0" y="422489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A4FDD-A78F-4A33-BD97-FD12E7B910E7}">
      <dsp:nvSpPr>
        <dsp:cNvPr id="0" name=""/>
        <dsp:cNvSpPr/>
      </dsp:nvSpPr>
      <dsp:spPr>
        <a:xfrm>
          <a:off x="562943" y="397397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0" rIns="29789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Work hour exception</a:t>
          </a:r>
          <a:endParaRPr lang="en-US" sz="2400" b="0" kern="1200" dirty="0"/>
        </a:p>
      </dsp:txBody>
      <dsp:txXfrm>
        <a:off x="587441" y="3998471"/>
        <a:ext cx="7832213" cy="452844"/>
      </dsp:txXfrm>
    </dsp:sp>
    <dsp:sp modelId="{56B83AC6-AB41-45C4-813B-5CDE9FD59463}">
      <dsp:nvSpPr>
        <dsp:cNvPr id="0" name=""/>
        <dsp:cNvSpPr/>
      </dsp:nvSpPr>
      <dsp:spPr>
        <a:xfrm>
          <a:off x="0" y="4996013"/>
          <a:ext cx="11258870" cy="42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C8CCB-A806-4551-8837-3269D9F90362}">
      <dsp:nvSpPr>
        <dsp:cNvPr id="0" name=""/>
        <dsp:cNvSpPr/>
      </dsp:nvSpPr>
      <dsp:spPr>
        <a:xfrm>
          <a:off x="562943" y="4745093"/>
          <a:ext cx="788120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891" tIns="45720" rIns="297891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b="0" kern="1200" dirty="0" smtClean="0"/>
            <a:t>Other requests as deemed appropriate</a:t>
          </a:r>
          <a:r>
            <a:rPr lang="en-US" sz="1500" kern="1200" dirty="0" smtClean="0"/>
            <a:t/>
          </a:r>
          <a:br>
            <a:rPr lang="en-US" sz="1500" kern="1200" dirty="0" smtClean="0"/>
          </a:br>
          <a:endParaRPr lang="en-US" sz="1500" kern="1200" dirty="0"/>
        </a:p>
      </dsp:txBody>
      <dsp:txXfrm>
        <a:off x="587441" y="4769591"/>
        <a:ext cx="7832213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7940E-4CF6-457B-A311-D10768D51E5C}">
      <dsp:nvSpPr>
        <dsp:cNvPr id="0" name=""/>
        <dsp:cNvSpPr/>
      </dsp:nvSpPr>
      <dsp:spPr>
        <a:xfrm>
          <a:off x="-5648028" y="-864597"/>
          <a:ext cx="6724527" cy="672452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DF417-9DB7-462E-BAB8-17A6B48B1E81}">
      <dsp:nvSpPr>
        <dsp:cNvPr id="0" name=""/>
        <dsp:cNvSpPr/>
      </dsp:nvSpPr>
      <dsp:spPr>
        <a:xfrm>
          <a:off x="470599" y="312108"/>
          <a:ext cx="10718374" cy="6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8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 director change</a:t>
          </a:r>
          <a:endParaRPr lang="en-US" sz="2800" kern="1200" dirty="0"/>
        </a:p>
      </dsp:txBody>
      <dsp:txXfrm>
        <a:off x="470599" y="312108"/>
        <a:ext cx="10718374" cy="624616"/>
      </dsp:txXfrm>
    </dsp:sp>
    <dsp:sp modelId="{7729BF60-E1C9-4A31-BF27-C4CCDE3CCB04}">
      <dsp:nvSpPr>
        <dsp:cNvPr id="0" name=""/>
        <dsp:cNvSpPr/>
      </dsp:nvSpPr>
      <dsp:spPr>
        <a:xfrm>
          <a:off x="80213" y="234031"/>
          <a:ext cx="780770" cy="780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95F3-289F-416A-841F-0AE70417F5C4}">
      <dsp:nvSpPr>
        <dsp:cNvPr id="0" name=""/>
        <dsp:cNvSpPr/>
      </dsp:nvSpPr>
      <dsp:spPr>
        <a:xfrm>
          <a:off x="918180" y="1248733"/>
          <a:ext cx="10270793" cy="6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8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One-time elective request with new site</a:t>
          </a:r>
          <a:endParaRPr lang="en-US" sz="2800" kern="1200" dirty="0"/>
        </a:p>
      </dsp:txBody>
      <dsp:txXfrm>
        <a:off x="918180" y="1248733"/>
        <a:ext cx="10270793" cy="624616"/>
      </dsp:txXfrm>
    </dsp:sp>
    <dsp:sp modelId="{E7597CF6-5C73-4FA8-BC85-2220A9C123B7}">
      <dsp:nvSpPr>
        <dsp:cNvPr id="0" name=""/>
        <dsp:cNvSpPr/>
      </dsp:nvSpPr>
      <dsp:spPr>
        <a:xfrm>
          <a:off x="527795" y="1170656"/>
          <a:ext cx="780770" cy="780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DDC89-C65A-4071-BC82-A5971C8BA859}">
      <dsp:nvSpPr>
        <dsp:cNvPr id="0" name=""/>
        <dsp:cNvSpPr/>
      </dsp:nvSpPr>
      <dsp:spPr>
        <a:xfrm>
          <a:off x="1055552" y="2185358"/>
          <a:ext cx="10133421" cy="6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8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One-time international rotation</a:t>
          </a:r>
          <a:endParaRPr lang="en-US" sz="2800" kern="1200" dirty="0"/>
        </a:p>
      </dsp:txBody>
      <dsp:txXfrm>
        <a:off x="1055552" y="2185358"/>
        <a:ext cx="10133421" cy="624616"/>
      </dsp:txXfrm>
    </dsp:sp>
    <dsp:sp modelId="{67557392-CBDC-43C9-8EB4-90362D073FB8}">
      <dsp:nvSpPr>
        <dsp:cNvPr id="0" name=""/>
        <dsp:cNvSpPr/>
      </dsp:nvSpPr>
      <dsp:spPr>
        <a:xfrm>
          <a:off x="665167" y="2107281"/>
          <a:ext cx="780770" cy="780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E70F9-5251-4D6E-A049-0C3DF16CEA3C}">
      <dsp:nvSpPr>
        <dsp:cNvPr id="0" name=""/>
        <dsp:cNvSpPr/>
      </dsp:nvSpPr>
      <dsp:spPr>
        <a:xfrm>
          <a:off x="918180" y="3121983"/>
          <a:ext cx="10270793" cy="6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8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Temp increase due to CCC decision for remediation</a:t>
          </a:r>
          <a:endParaRPr lang="en-US" sz="2800" kern="1200" dirty="0"/>
        </a:p>
      </dsp:txBody>
      <dsp:txXfrm>
        <a:off x="918180" y="3121983"/>
        <a:ext cx="10270793" cy="624616"/>
      </dsp:txXfrm>
    </dsp:sp>
    <dsp:sp modelId="{EC8D7454-F755-4982-83F9-B82E9A90727F}">
      <dsp:nvSpPr>
        <dsp:cNvPr id="0" name=""/>
        <dsp:cNvSpPr/>
      </dsp:nvSpPr>
      <dsp:spPr>
        <a:xfrm>
          <a:off x="527795" y="3043906"/>
          <a:ext cx="780770" cy="780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7941-1661-4142-9CB3-220FB3477B0C}">
      <dsp:nvSpPr>
        <dsp:cNvPr id="0" name=""/>
        <dsp:cNvSpPr/>
      </dsp:nvSpPr>
      <dsp:spPr>
        <a:xfrm>
          <a:off x="470599" y="4058608"/>
          <a:ext cx="10718374" cy="624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789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requests as deemed appropriate</a:t>
          </a:r>
          <a:endParaRPr lang="en-US" sz="2800" kern="1200" dirty="0"/>
        </a:p>
      </dsp:txBody>
      <dsp:txXfrm>
        <a:off x="470599" y="4058608"/>
        <a:ext cx="10718374" cy="624616"/>
      </dsp:txXfrm>
    </dsp:sp>
    <dsp:sp modelId="{A7721481-4BAF-4208-915B-1A406B377CB3}">
      <dsp:nvSpPr>
        <dsp:cNvPr id="0" name=""/>
        <dsp:cNvSpPr/>
      </dsp:nvSpPr>
      <dsp:spPr>
        <a:xfrm>
          <a:off x="80213" y="3980531"/>
          <a:ext cx="780770" cy="780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F7F8-BA9C-4CCA-9248-E351F7607145}">
      <dsp:nvSpPr>
        <dsp:cNvPr id="0" name=""/>
        <dsp:cNvSpPr/>
      </dsp:nvSpPr>
      <dsp:spPr>
        <a:xfrm>
          <a:off x="0" y="130638"/>
          <a:ext cx="11258870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All required materials must be received as one PDF email attachment </a:t>
          </a:r>
          <a:r>
            <a:rPr lang="en-US" sz="3000" kern="1200" dirty="0" smtClean="0"/>
            <a:t>by </a:t>
          </a:r>
          <a:r>
            <a:rPr lang="en-US" sz="3000" kern="1200" dirty="0" smtClean="0"/>
            <a:t>RC meeting agenda close </a:t>
          </a:r>
          <a:r>
            <a:rPr lang="en-US" sz="3000" kern="1200" dirty="0" smtClean="0"/>
            <a:t>date. </a:t>
          </a:r>
          <a:endParaRPr lang="en-US" sz="3000" kern="1200" dirty="0"/>
        </a:p>
      </dsp:txBody>
      <dsp:txXfrm>
        <a:off x="56543" y="187181"/>
        <a:ext cx="11145784" cy="1045213"/>
      </dsp:txXfrm>
    </dsp:sp>
    <dsp:sp modelId="{9DD06DF5-0B49-4691-ABCD-2D230470197D}">
      <dsp:nvSpPr>
        <dsp:cNvPr id="0" name=""/>
        <dsp:cNvSpPr/>
      </dsp:nvSpPr>
      <dsp:spPr>
        <a:xfrm>
          <a:off x="0" y="1375338"/>
          <a:ext cx="11258870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See Neurological Surgery RC webpage for guidelines</a:t>
          </a:r>
          <a:endParaRPr lang="en-US" sz="3000" kern="1200" dirty="0"/>
        </a:p>
      </dsp:txBody>
      <dsp:txXfrm>
        <a:off x="56543" y="1431881"/>
        <a:ext cx="11145784" cy="1045213"/>
      </dsp:txXfrm>
    </dsp:sp>
    <dsp:sp modelId="{E3C8398C-5DAA-4007-8472-5155A3D63042}">
      <dsp:nvSpPr>
        <dsp:cNvPr id="0" name=""/>
        <dsp:cNvSpPr/>
      </dsp:nvSpPr>
      <dsp:spPr>
        <a:xfrm>
          <a:off x="0" y="2533638"/>
          <a:ext cx="1125887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46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Guidelines for Participating Site Change Requests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International Rotation Application Process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Requests for Changes in Resident Complement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Work Hour Exception Request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Program Director Change Guidelines will be sent when change is made in ADS</a:t>
          </a:r>
          <a:endParaRPr lang="en-US" sz="2300" kern="1200"/>
        </a:p>
      </dsp:txBody>
      <dsp:txXfrm>
        <a:off x="0" y="2533638"/>
        <a:ext cx="11258870" cy="1863000"/>
      </dsp:txXfrm>
    </dsp:sp>
    <dsp:sp modelId="{69610CE3-B815-4211-A182-7A6E18601B1C}">
      <dsp:nvSpPr>
        <dsp:cNvPr id="0" name=""/>
        <dsp:cNvSpPr/>
      </dsp:nvSpPr>
      <dsp:spPr>
        <a:xfrm>
          <a:off x="0" y="4396638"/>
          <a:ext cx="11258870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Sites must be added in ADS for RC review. Residents must not rotate to a new site until it has been approved.</a:t>
          </a:r>
          <a:endParaRPr lang="en-US" sz="3000" kern="1200" dirty="0"/>
        </a:p>
      </dsp:txBody>
      <dsp:txXfrm>
        <a:off x="56543" y="4453181"/>
        <a:ext cx="11145784" cy="10452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FA310-11E3-4268-8C22-D1149A7A3380}">
      <dsp:nvSpPr>
        <dsp:cNvPr id="0" name=""/>
        <dsp:cNvSpPr/>
      </dsp:nvSpPr>
      <dsp:spPr>
        <a:xfrm>
          <a:off x="0" y="0"/>
          <a:ext cx="11317661" cy="41561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smtClean="0"/>
            <a:t>Clinical Experience – Case Logs</a:t>
          </a:r>
          <a:endParaRPr lang="en-US" sz="5500" kern="1200"/>
        </a:p>
      </dsp:txBody>
      <dsp:txXfrm>
        <a:off x="0" y="0"/>
        <a:ext cx="11317661" cy="1246851"/>
      </dsp:txXfrm>
    </dsp:sp>
    <dsp:sp modelId="{9C2746C1-6AD3-4151-A475-5D1F776345BD}">
      <dsp:nvSpPr>
        <dsp:cNvPr id="0" name=""/>
        <dsp:cNvSpPr/>
      </dsp:nvSpPr>
      <dsp:spPr>
        <a:xfrm>
          <a:off x="1131766" y="1246851"/>
          <a:ext cx="9054128" cy="2701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Minimum Number reports for 2018-2019 program graduates </a:t>
          </a:r>
          <a:endParaRPr lang="en-US" sz="3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Graduates expected to comply with current minimum number requirements for all categories</a:t>
          </a:r>
          <a:endParaRPr lang="en-US" sz="3000" kern="1200" dirty="0"/>
        </a:p>
      </dsp:txBody>
      <dsp:txXfrm>
        <a:off x="1210891" y="1325976"/>
        <a:ext cx="8895878" cy="2543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429B6-EFFC-4151-A956-7C00D396BA78}">
      <dsp:nvSpPr>
        <dsp:cNvPr id="0" name=""/>
        <dsp:cNvSpPr/>
      </dsp:nvSpPr>
      <dsp:spPr>
        <a:xfrm>
          <a:off x="0" y="18210"/>
          <a:ext cx="11317661" cy="117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Board Scores: new CPR</a:t>
          </a:r>
          <a:endParaRPr lang="en-US" sz="5000" kern="1200" dirty="0"/>
        </a:p>
      </dsp:txBody>
      <dsp:txXfrm>
        <a:off x="57115" y="75325"/>
        <a:ext cx="11203431" cy="1055770"/>
      </dsp:txXfrm>
    </dsp:sp>
    <dsp:sp modelId="{6DAC9CA3-1D4F-47DD-9B9B-12702DB24595}">
      <dsp:nvSpPr>
        <dsp:cNvPr id="0" name=""/>
        <dsp:cNvSpPr/>
      </dsp:nvSpPr>
      <dsp:spPr>
        <a:xfrm>
          <a:off x="0" y="1188210"/>
          <a:ext cx="11317661" cy="294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336" tIns="63500" rIns="355600" bIns="63500" numCol="1" spcCol="1270" anchor="t" anchorCtr="0">
          <a:noAutofit/>
        </a:bodyPr>
        <a:lstStyle/>
        <a:p>
          <a:pPr marL="285750" lvl="1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First-time takers </a:t>
          </a:r>
          <a:r>
            <a:rPr lang="en-US" sz="3900" u="sng" kern="1200" dirty="0" smtClean="0"/>
            <a:t>only</a:t>
          </a:r>
          <a:r>
            <a:rPr lang="en-US" sz="3900" kern="1200" dirty="0" smtClean="0"/>
            <a:t> during the most recent </a:t>
          </a:r>
          <a:r>
            <a:rPr lang="en-US" sz="3900" u="sng" kern="1200" dirty="0" smtClean="0"/>
            <a:t>three</a:t>
          </a:r>
          <a:r>
            <a:rPr lang="en-US" sz="3900" kern="1200" dirty="0" smtClean="0"/>
            <a:t> years reported by ABNS to Data Dept.</a:t>
          </a:r>
          <a:endParaRPr lang="en-US" sz="3900" kern="1200" dirty="0"/>
        </a:p>
        <a:p>
          <a:pPr marL="571500" lvl="2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Bottom 5</a:t>
          </a:r>
          <a:r>
            <a:rPr lang="en-US" sz="3900" kern="1200" baseline="30000" dirty="0" smtClean="0"/>
            <a:t>th</a:t>
          </a:r>
          <a:r>
            <a:rPr lang="en-US" sz="3900" kern="1200" dirty="0" smtClean="0"/>
            <a:t> percentile nationally for the specialty </a:t>
          </a:r>
          <a:r>
            <a:rPr lang="en-US" sz="3900" u="sng" kern="1200" dirty="0" smtClean="0"/>
            <a:t>AND</a:t>
          </a:r>
          <a:endParaRPr lang="en-US" sz="3900" u="sng" kern="1200" dirty="0"/>
        </a:p>
        <a:p>
          <a:pPr marL="571500" lvl="2" indent="-285750" algn="l" defTabSz="1733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900" kern="1200" dirty="0" smtClean="0"/>
            <a:t>Subject to citation if &lt;80% pass rate </a:t>
          </a:r>
          <a:endParaRPr lang="en-US" sz="3900" kern="1200" dirty="0"/>
        </a:p>
      </dsp:txBody>
      <dsp:txXfrm>
        <a:off x="0" y="1188210"/>
        <a:ext cx="11317661" cy="2949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E3719-3090-41B6-897C-EBC6675A8B1B}">
      <dsp:nvSpPr>
        <dsp:cNvPr id="0" name=""/>
        <dsp:cNvSpPr/>
      </dsp:nvSpPr>
      <dsp:spPr>
        <a:xfrm rot="10800000">
          <a:off x="2407776" y="158"/>
          <a:ext cx="7796618" cy="17758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08" tIns="140970" rIns="263144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ABNS reports data to ACGME twice a year: </a:t>
          </a:r>
          <a:br>
            <a:rPr lang="en-US" sz="3700" kern="1200" dirty="0" smtClean="0"/>
          </a:br>
          <a:r>
            <a:rPr lang="en-US" sz="3700" kern="1200" dirty="0" smtClean="0"/>
            <a:t>June and December</a:t>
          </a:r>
          <a:endParaRPr lang="en-US" sz="3700" kern="1200" dirty="0"/>
        </a:p>
      </dsp:txBody>
      <dsp:txXfrm rot="10800000">
        <a:off x="2851743" y="158"/>
        <a:ext cx="7352651" cy="1775867"/>
      </dsp:txXfrm>
    </dsp:sp>
    <dsp:sp modelId="{E9BEF4A3-FC55-4088-AEBB-4C0B70A6005D}">
      <dsp:nvSpPr>
        <dsp:cNvPr id="0" name=""/>
        <dsp:cNvSpPr/>
      </dsp:nvSpPr>
      <dsp:spPr>
        <a:xfrm>
          <a:off x="1519843" y="158"/>
          <a:ext cx="1775867" cy="17758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2050-8126-4D8B-833F-5D2CECB09491}">
      <dsp:nvSpPr>
        <dsp:cNvPr id="0" name=""/>
        <dsp:cNvSpPr/>
      </dsp:nvSpPr>
      <dsp:spPr>
        <a:xfrm rot="10800000">
          <a:off x="2407776" y="2228708"/>
          <a:ext cx="7796618" cy="17758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108" tIns="140970" rIns="263144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January 2020 review will include data reported December 2016 – June 2019</a:t>
          </a:r>
          <a:endParaRPr lang="en-US" sz="3700" kern="1200" dirty="0"/>
        </a:p>
      </dsp:txBody>
      <dsp:txXfrm rot="10800000">
        <a:off x="2851743" y="2228708"/>
        <a:ext cx="7352651" cy="1775867"/>
      </dsp:txXfrm>
    </dsp:sp>
    <dsp:sp modelId="{2D05FCE2-666F-42D7-A928-59DB02848761}">
      <dsp:nvSpPr>
        <dsp:cNvPr id="0" name=""/>
        <dsp:cNvSpPr/>
      </dsp:nvSpPr>
      <dsp:spPr>
        <a:xfrm>
          <a:off x="1519843" y="2228708"/>
          <a:ext cx="1775867" cy="17758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9BA40-B067-704E-BCE9-7B3753832A14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12549F-9132-A94A-B2C8-668C975E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2F04A2-C4FB-4EAA-B6D0-F8B9CC80243B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32F2-3398-415A-95EE-E5DA1146B8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632F2-3398-415A-95EE-E5DA1146B8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49478">
              <a:defRPr/>
            </a:pPr>
            <a:fld id="{5340492A-E8AB-4653-A5D4-4719682980E3}" type="slidenum">
              <a:rPr lang="en-US" altLang="en-US">
                <a:solidFill>
                  <a:srgbClr val="000000"/>
                </a:solidFill>
                <a:cs typeface="+mn-cs"/>
              </a:rPr>
              <a:pPr defTabSz="949478">
                <a:defRPr/>
              </a:pPr>
              <a:t>38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3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49478">
              <a:defRPr/>
            </a:pPr>
            <a:fld id="{5340492A-E8AB-4653-A5D4-4719682980E3}" type="slidenum">
              <a:rPr lang="en-US" altLang="en-US">
                <a:solidFill>
                  <a:srgbClr val="000000"/>
                </a:solidFill>
                <a:cs typeface="+mn-cs"/>
              </a:rPr>
              <a:pPr defTabSz="949478">
                <a:defRPr/>
              </a:pPr>
              <a:t>39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10325" cy="3605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2F04A2-C4FB-4EAA-B6D0-F8B9CC80243B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4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49478">
              <a:defRPr/>
            </a:pPr>
            <a:fld id="{5340492A-E8AB-4653-A5D4-4719682980E3}" type="slidenum">
              <a:rPr lang="en-US" altLang="en-US">
                <a:solidFill>
                  <a:srgbClr val="000000"/>
                </a:solidFill>
                <a:cs typeface="+mn-cs"/>
              </a:rPr>
              <a:pPr defTabSz="949478">
                <a:defRPr/>
              </a:pPr>
              <a:t>17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56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49478">
              <a:defRPr/>
            </a:pPr>
            <a:fld id="{5340492A-E8AB-4653-A5D4-4719682980E3}" type="slidenum">
              <a:rPr lang="en-US" altLang="en-US">
                <a:solidFill>
                  <a:srgbClr val="000000"/>
                </a:solidFill>
                <a:cs typeface="+mn-cs"/>
              </a:rPr>
              <a:pPr defTabSz="949478">
                <a:defRPr/>
              </a:pPr>
              <a:t>18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4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49478">
              <a:defRPr/>
            </a:pPr>
            <a:fld id="{5340492A-E8AB-4653-A5D4-4719682980E3}" type="slidenum">
              <a:rPr lang="en-US" altLang="en-US">
                <a:solidFill>
                  <a:srgbClr val="000000"/>
                </a:solidFill>
                <a:cs typeface="+mn-cs"/>
              </a:rPr>
              <a:pPr defTabSz="949478">
                <a:defRPr/>
              </a:pPr>
              <a:t>19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81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1450" indent="-29671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6847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1585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6324" indent="-23736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494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0492A-E8AB-4653-A5D4-4719682980E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sym typeface="Gill Sans" charset="0"/>
              </a:rPr>
              <a:pPr marL="0" marR="0" lvl="0" indent="0" algn="r" defTabSz="9494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6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549F-9132-A94A-B2C8-668C975E25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549F-9132-A94A-B2C8-668C975E2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782632F2-3398-415A-95EE-E5DA1146B858}" type="slidenum">
              <a:rPr lang="en-US"/>
              <a:pPr defTabSz="931774"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EC Logo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04399" y="6194480"/>
            <a:ext cx="11296680" cy="0"/>
          </a:xfrm>
          <a:prstGeom prst="line">
            <a:avLst/>
          </a:prstGeom>
          <a:ln w="6350" cmpd="sng">
            <a:solidFill>
              <a:srgbClr val="F18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17772" y="62531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5077" y="6281058"/>
            <a:ext cx="1016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04399" y="2209801"/>
            <a:ext cx="11296680" cy="1672409"/>
          </a:xfrm>
        </p:spPr>
        <p:txBody>
          <a:bodyPr>
            <a:noAutofit/>
          </a:bodyPr>
          <a:lstStyle>
            <a:lvl1pPr>
              <a:defRPr sz="5867">
                <a:solidFill>
                  <a:srgbClr val="D72229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4399" y="3882208"/>
            <a:ext cx="1129668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267">
                <a:solidFill>
                  <a:srgbClr val="000000"/>
                </a:solidFill>
                <a:latin typeface="+mn-lt"/>
                <a:cs typeface="Georgia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CGME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1" y="223484"/>
            <a:ext cx="1320021" cy="158952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04399" y="6225585"/>
            <a:ext cx="50373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67" dirty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1867" dirty="0" smtClean="0">
                <a:solidFill>
                  <a:schemeClr val="tx1"/>
                </a:solidFill>
                <a:latin typeface="+mj-lt"/>
              </a:rPr>
              <a:t>ACGME2019</a:t>
            </a:r>
            <a:endParaRPr lang="en-US" sz="18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4173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72" y="628452"/>
            <a:ext cx="11296680" cy="687920"/>
          </a:xfrm>
        </p:spPr>
        <p:txBody>
          <a:bodyPr anchor="b">
            <a:noAutofit/>
          </a:bodyPr>
          <a:lstStyle>
            <a:lvl1pPr algn="l">
              <a:defRPr sz="5867" b="1" baseline="0"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399" y="1521611"/>
            <a:ext cx="11296680" cy="2113852"/>
          </a:xfrm>
          <a:ln w="6350">
            <a:noFill/>
          </a:ln>
        </p:spPr>
        <p:txBody>
          <a:bodyPr/>
          <a:lstStyle>
            <a:lvl1pPr marL="0" indent="0">
              <a:buNone/>
              <a:defRPr sz="4267">
                <a:ln>
                  <a:noFill/>
                </a:ln>
                <a:latin typeface="+mn-lt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8269" y="3766470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10191" y="3766470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743889" y="3767078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43852" y="152447"/>
            <a:ext cx="292904" cy="292904"/>
            <a:chOff x="680215" y="6240338"/>
            <a:chExt cx="235180" cy="235180"/>
          </a:xfrm>
        </p:grpSpPr>
        <p:sp>
          <p:nvSpPr>
            <p:cNvPr id="24" name="Oval 23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rgbClr val="D722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solidFill>
                  <a:schemeClr val="accent1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 sz="4267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Freeform 7"/>
          <p:cNvSpPr>
            <a:spLocks noEditPoints="1"/>
          </p:cNvSpPr>
          <p:nvPr userDrawn="1"/>
        </p:nvSpPr>
        <p:spPr bwMode="auto">
          <a:xfrm>
            <a:off x="500897" y="158684"/>
            <a:ext cx="278496" cy="277573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D7222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267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67727" y="158093"/>
            <a:ext cx="74571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933" dirty="0">
                <a:solidFill>
                  <a:srgbClr val="D72229"/>
                </a:solidFill>
                <a:latin typeface="+mn-lt"/>
                <a:cs typeface="Georgia"/>
              </a:rPr>
              <a:t>@ACGME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2185275" y="162212"/>
            <a:ext cx="1300356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33" dirty="0">
                <a:solidFill>
                  <a:srgbClr val="D72229"/>
                </a:solidFill>
                <a:latin typeface="+mn-lt"/>
                <a:cs typeface="Georgia"/>
              </a:rPr>
              <a:t>WWW.ACGME.ORG</a:t>
            </a:r>
          </a:p>
        </p:txBody>
      </p:sp>
      <p:sp>
        <p:nvSpPr>
          <p:cNvPr id="29" name="Freeform 5"/>
          <p:cNvSpPr>
            <a:spLocks noEditPoints="1"/>
          </p:cNvSpPr>
          <p:nvPr userDrawn="1"/>
        </p:nvSpPr>
        <p:spPr bwMode="auto">
          <a:xfrm>
            <a:off x="1940880" y="173067"/>
            <a:ext cx="246989" cy="247808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D72229"/>
          </a:solidFill>
          <a:ln>
            <a:noFill/>
          </a:ln>
        </p:spPr>
        <p:txBody>
          <a:bodyPr/>
          <a:lstStyle/>
          <a:p>
            <a:endParaRPr lang="en-US" sz="4267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20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72" y="628452"/>
            <a:ext cx="11296680" cy="687920"/>
          </a:xfrm>
        </p:spPr>
        <p:txBody>
          <a:bodyPr anchor="b">
            <a:noAutofit/>
          </a:bodyPr>
          <a:lstStyle>
            <a:lvl1pPr algn="l">
              <a:defRPr sz="5867" b="1" baseline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399" y="1521611"/>
            <a:ext cx="11296680" cy="2113852"/>
          </a:xfrm>
          <a:ln w="6350">
            <a:noFill/>
          </a:ln>
        </p:spPr>
        <p:txBody>
          <a:bodyPr/>
          <a:lstStyle>
            <a:lvl1pPr marL="0" indent="0">
              <a:buNone/>
              <a:defRPr sz="4267">
                <a:ln>
                  <a:noFill/>
                </a:ln>
                <a:latin typeface="+mn-lt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8269" y="3766470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10191" y="3766470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743889" y="3767078"/>
            <a:ext cx="3276600" cy="1612900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960957" y="152447"/>
            <a:ext cx="292904" cy="292904"/>
            <a:chOff x="680215" y="6240338"/>
            <a:chExt cx="235180" cy="235180"/>
          </a:xfrm>
        </p:grpSpPr>
        <p:sp>
          <p:nvSpPr>
            <p:cNvPr id="24" name="Oval 23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rgbClr val="D7222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>
                <a:solidFill>
                  <a:schemeClr val="accent1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 sz="4267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Freeform 7"/>
          <p:cNvSpPr>
            <a:spLocks noEditPoints="1"/>
          </p:cNvSpPr>
          <p:nvPr userDrawn="1"/>
        </p:nvSpPr>
        <p:spPr bwMode="auto">
          <a:xfrm>
            <a:off x="518003" y="158684"/>
            <a:ext cx="278496" cy="277573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D72229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267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84833" y="158093"/>
            <a:ext cx="74571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933" dirty="0">
                <a:solidFill>
                  <a:srgbClr val="D72229"/>
                </a:solidFill>
                <a:latin typeface="+mn-lt"/>
                <a:cs typeface="Georgia"/>
              </a:rPr>
              <a:t>@ACGME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185275" y="162212"/>
            <a:ext cx="1300356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933" dirty="0">
                <a:solidFill>
                  <a:srgbClr val="D72229"/>
                </a:solidFill>
                <a:latin typeface="+mn-lt"/>
                <a:cs typeface="Georgia"/>
              </a:rPr>
              <a:t>WWW.ACGME.ORG</a:t>
            </a: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1940880" y="173067"/>
            <a:ext cx="246989" cy="247808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rgbClr val="D72229"/>
          </a:solidFill>
          <a:ln>
            <a:noFill/>
          </a:ln>
        </p:spPr>
        <p:txBody>
          <a:bodyPr/>
          <a:lstStyle/>
          <a:p>
            <a:endParaRPr lang="en-US" sz="4267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787" y="269537"/>
            <a:ext cx="10323344" cy="17436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788" y="2161419"/>
            <a:ext cx="10323343" cy="396474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728701E-CAF4-4159-9B3E-41C86DFFA30D}" type="datetimeFigureOut">
              <a:rPr lang="en-US" smtClean="0"/>
              <a:pPr defTabSz="121917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99477" y="1364231"/>
            <a:ext cx="1040003" cy="65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9478" y="1526353"/>
            <a:ext cx="1040001" cy="486833"/>
          </a:xfrm>
        </p:spPr>
        <p:txBody>
          <a:bodyPr/>
          <a:lstStyle>
            <a:lvl1pPr algn="ctr">
              <a:defRPr/>
            </a:lvl1pPr>
          </a:lstStyle>
          <a:p>
            <a:pPr defTabSz="1219170"/>
            <a:fld id="{162F1D00-BD13-4404-86B0-79703945A0A7}" type="slidenum">
              <a:rPr lang="en-US" smtClean="0">
                <a:solidFill>
                  <a:prstClr val="white"/>
                </a:solidFill>
              </a:rPr>
              <a:pPr defTabSz="121917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6" y="198497"/>
            <a:ext cx="1040003" cy="10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3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400" y="100259"/>
            <a:ext cx="11296681" cy="1875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4400" y="6194480"/>
            <a:ext cx="11296681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817772" y="62531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48070-6A81-47D0-9810-1540B9FEFF61}" type="datetime1">
              <a:rPr kumimoji="0" lang="en-US" sz="177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ill Sans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5/18/2019</a:t>
            </a:fld>
            <a:endParaRPr kumimoji="0" lang="en-US" sz="17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Gill Sans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403" y="6266144"/>
            <a:ext cx="5037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7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Gill Sans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5077" y="6281059"/>
            <a:ext cx="1016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ill Sans" charset="0"/>
              </a:rPr>
              <a:t> | </a:t>
            </a:r>
            <a:fld id="{BFEBEB0A-9E3D-4B14-9782-E2AE3DA60D96}" type="slidenum">
              <a:rPr kumimoji="0" lang="en-US" sz="177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Gill Sans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7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Gill Sans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04400" y="2209802"/>
            <a:ext cx="11296681" cy="1672409"/>
          </a:xfrm>
        </p:spPr>
        <p:txBody>
          <a:bodyPr>
            <a:noAutofit/>
          </a:bodyPr>
          <a:lstStyle>
            <a:lvl1pPr>
              <a:defRPr sz="7822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04400" y="3882208"/>
            <a:ext cx="11296681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5689">
                <a:solidFill>
                  <a:srgbClr val="000000"/>
                </a:solidFill>
                <a:latin typeface="+mn-lt"/>
                <a:cs typeface="Georgia"/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ACGM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1" y="223483"/>
            <a:ext cx="1320021" cy="15895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04399" y="6194480"/>
            <a:ext cx="1129668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0" y="223483"/>
            <a:ext cx="1320021" cy="15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Grey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400" y="100259"/>
            <a:ext cx="2900525" cy="1875128"/>
          </a:xfrm>
          <a:prstGeom prst="rect">
            <a:avLst/>
          </a:prstGeom>
          <a:solidFill>
            <a:srgbClr val="F18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43300" y="100015"/>
            <a:ext cx="8257117" cy="1874837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4399" y="6194480"/>
            <a:ext cx="11296680" cy="0"/>
          </a:xfrm>
          <a:prstGeom prst="line">
            <a:avLst/>
          </a:prstGeom>
          <a:ln w="6350" cmpd="sng">
            <a:solidFill>
              <a:srgbClr val="F18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817772" y="62531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5077" y="6281058"/>
            <a:ext cx="1016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6" y="223484"/>
            <a:ext cx="1320021" cy="158952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4399" y="2209801"/>
            <a:ext cx="11296680" cy="1672409"/>
          </a:xfrm>
        </p:spPr>
        <p:txBody>
          <a:bodyPr>
            <a:noAutofit/>
          </a:bodyPr>
          <a:lstStyle>
            <a:lvl1pPr>
              <a:defRPr sz="5867">
                <a:solidFill>
                  <a:srgbClr val="D722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4399" y="3882208"/>
            <a:ext cx="1129668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4267">
                <a:solidFill>
                  <a:srgbClr val="000000"/>
                </a:solidFill>
                <a:latin typeface="+mn-lt"/>
                <a:cs typeface="Georgia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04399" y="6225585"/>
            <a:ext cx="50373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67" dirty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1867" dirty="0" smtClean="0">
                <a:solidFill>
                  <a:schemeClr val="tx1"/>
                </a:solidFill>
                <a:latin typeface="+mj-lt"/>
              </a:rPr>
              <a:t>ACGME2019</a:t>
            </a:r>
            <a:endParaRPr lang="en-US" sz="18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2193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4399" y="196471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rgbClr val="D722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5264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402" y="1752901"/>
            <a:ext cx="5388401" cy="39297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752901"/>
            <a:ext cx="5603479" cy="39297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4399" y="196471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rgbClr val="D722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8969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4402" y="1624715"/>
            <a:ext cx="5384337" cy="81154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  <a:cs typeface="Georgia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402" y="2586353"/>
            <a:ext cx="5384337" cy="2835063"/>
          </a:xfrm>
        </p:spPr>
        <p:txBody>
          <a:bodyPr anchor="t" anchorCtr="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538" y="1624715"/>
            <a:ext cx="5607543" cy="81154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  <a:cs typeface="Georgia"/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8" y="2586355"/>
            <a:ext cx="5607543" cy="2835061"/>
          </a:xfrm>
        </p:spPr>
        <p:txBody>
          <a:bodyPr anchor="t" anchorCtr="0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4402" y="2436255"/>
            <a:ext cx="5384337" cy="1588"/>
          </a:xfrm>
          <a:prstGeom prst="line">
            <a:avLst/>
          </a:prstGeom>
          <a:ln>
            <a:solidFill>
              <a:srgbClr val="F1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9" y="2436255"/>
            <a:ext cx="5607543" cy="0"/>
          </a:xfrm>
          <a:prstGeom prst="line">
            <a:avLst/>
          </a:prstGeom>
          <a:ln>
            <a:solidFill>
              <a:srgbClr val="F18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04399" y="196471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4470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4399" y="196471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192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4941" y="5952635"/>
            <a:ext cx="572553" cy="549588"/>
            <a:chOff x="142110" y="2071669"/>
            <a:chExt cx="547076" cy="525133"/>
          </a:xfrm>
        </p:grpSpPr>
        <p:sp>
          <p:nvSpPr>
            <p:cNvPr id="8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rgbClr val="D7222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4267"/>
            </a:p>
          </p:txBody>
        </p:sp>
        <p:pic>
          <p:nvPicPr>
            <p:cNvPr id="9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6" name="Group 5"/>
          <p:cNvGrpSpPr/>
          <p:nvPr userDrawn="1"/>
        </p:nvGrpSpPr>
        <p:grpSpPr>
          <a:xfrm>
            <a:off x="474939" y="5952636"/>
            <a:ext cx="608188" cy="583793"/>
            <a:chOff x="142110" y="2071669"/>
            <a:chExt cx="547076" cy="525133"/>
          </a:xfrm>
          <a:solidFill>
            <a:srgbClr val="D44F2A"/>
          </a:solidFill>
        </p:grpSpPr>
        <p:sp>
          <p:nvSpPr>
            <p:cNvPr id="10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4267" dirty="0"/>
            </a:p>
          </p:txBody>
        </p:sp>
        <p:pic>
          <p:nvPicPr>
            <p:cNvPr id="11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grpFill/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7813392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204136" y="5952636"/>
            <a:ext cx="608188" cy="583793"/>
            <a:chOff x="142110" y="2071669"/>
            <a:chExt cx="547076" cy="525133"/>
          </a:xfrm>
          <a:solidFill>
            <a:srgbClr val="D44F2A"/>
          </a:solidFill>
        </p:grpSpPr>
        <p:sp>
          <p:nvSpPr>
            <p:cNvPr id="10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4267" dirty="0"/>
            </a:p>
          </p:txBody>
        </p:sp>
        <p:pic>
          <p:nvPicPr>
            <p:cNvPr id="11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grpFill/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1260244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12192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</p:spTree>
    <p:extLst>
      <p:ext uri="{BB962C8B-B14F-4D97-AF65-F5344CB8AC3E}">
        <p14:creationId xmlns:p14="http://schemas.microsoft.com/office/powerpoint/2010/main" val="30557263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0285" y="5952635"/>
            <a:ext cx="10620795" cy="575164"/>
          </a:xfrm>
          <a:prstGeom prst="rect">
            <a:avLst/>
          </a:prstGeom>
          <a:solidFill>
            <a:srgbClr val="D44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399" y="184633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4940" y="1577244"/>
            <a:ext cx="11317661" cy="41561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817772" y="6070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0785077" y="6098495"/>
            <a:ext cx="1016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4399" y="1387479"/>
            <a:ext cx="11296680" cy="22280"/>
          </a:xfrm>
          <a:prstGeom prst="line">
            <a:avLst/>
          </a:prstGeom>
          <a:ln w="6350" cmpd="sng">
            <a:solidFill>
              <a:srgbClr val="F18E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806056" y="6530107"/>
            <a:ext cx="1122113" cy="25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©2019 ACGME</a:t>
            </a:r>
            <a:r>
              <a:rPr lang="en-US" sz="1067" b="0" cap="all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  </a:t>
            </a:r>
            <a:endParaRPr lang="en-US" sz="1067" b="0" cap="all" dirty="0">
              <a:solidFill>
                <a:srgbClr val="000000"/>
              </a:solidFill>
              <a:latin typeface="+mn-lt"/>
              <a:ea typeface="Century Schoolbook"/>
              <a:cs typeface="Georgia"/>
              <a:sym typeface="Century Schoolbook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74939" y="5952636"/>
            <a:ext cx="608188" cy="583793"/>
            <a:chOff x="142110" y="2071669"/>
            <a:chExt cx="547076" cy="525133"/>
          </a:xfrm>
          <a:solidFill>
            <a:srgbClr val="D44F2A"/>
          </a:solidFill>
        </p:grpSpPr>
        <p:sp>
          <p:nvSpPr>
            <p:cNvPr id="15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4267" dirty="0"/>
            </a:p>
          </p:txBody>
        </p:sp>
        <p:pic>
          <p:nvPicPr>
            <p:cNvPr id="16" name="ACGME_I_LogoB&amp;W.png"/>
            <p:cNvPicPr/>
            <p:nvPr userDrawn="1"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grpFill/>
            <a:ln w="12700">
              <a:miter lim="400000"/>
            </a:ln>
          </p:spPr>
        </p:pic>
      </p:grpSp>
      <p:sp>
        <p:nvSpPr>
          <p:cNvPr id="13" name="TextBox 13"/>
          <p:cNvSpPr txBox="1"/>
          <p:nvPr userDrawn="1"/>
        </p:nvSpPr>
        <p:spPr>
          <a:xfrm>
            <a:off x="1205634" y="6047953"/>
            <a:ext cx="50373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91357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83381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75405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767429" indent="667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960120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152144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44168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536192" algn="l" defTabSz="192024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sz="1867" dirty="0">
                <a:solidFill>
                  <a:schemeClr val="bg1"/>
                </a:solidFill>
                <a:latin typeface="+mj-lt"/>
              </a:rPr>
              <a:t>#ACGME2019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804" r:id="rId2"/>
    <p:sldLayoutId id="2147484794" r:id="rId3"/>
    <p:sldLayoutId id="2147484795" r:id="rId4"/>
    <p:sldLayoutId id="2147484796" r:id="rId5"/>
    <p:sldLayoutId id="2147484797" r:id="rId6"/>
    <p:sldLayoutId id="2147484801" r:id="rId7"/>
    <p:sldLayoutId id="2147484807" r:id="rId8"/>
    <p:sldLayoutId id="2147484808" r:id="rId9"/>
    <p:sldLayoutId id="2147484806" r:id="rId10"/>
    <p:sldLayoutId id="214748480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867" b="1">
          <a:solidFill>
            <a:srgbClr val="D72229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55984"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11958"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67942"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023925" algn="ctr" rtl="0" eaLnBrk="1" fontAlgn="base" hangingPunct="1">
        <a:spcBef>
          <a:spcPct val="0"/>
        </a:spcBef>
        <a:spcAft>
          <a:spcPct val="0"/>
        </a:spcAft>
        <a:defRPr sz="6533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9344" indent="0" algn="l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SzPct val="171000"/>
        <a:buFont typeface="Gill Sans" charset="0"/>
        <a:buNone/>
        <a:defRPr sz="32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398253" indent="0" algn="l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SzPct val="171000"/>
        <a:buFont typeface="Gill Sans" charset="0"/>
        <a:buNone/>
        <a:defRPr sz="32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647160" indent="0" algn="l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SzPct val="171000"/>
        <a:buFont typeface="Gill Sans" charset="0"/>
        <a:buNone/>
        <a:defRPr sz="32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896068" indent="0" algn="l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SzPct val="171000"/>
        <a:buFont typeface="Gill Sans" charset="0"/>
        <a:buNone/>
        <a:defRPr sz="32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1144974" indent="0" algn="l" rtl="0" eaLnBrk="1" fontAlgn="base" hangingPunct="1">
        <a:lnSpc>
          <a:spcPct val="100000"/>
        </a:lnSpc>
        <a:spcBef>
          <a:spcPts val="1600"/>
        </a:spcBef>
        <a:spcAft>
          <a:spcPct val="0"/>
        </a:spcAft>
        <a:buSzPct val="171000"/>
        <a:buFont typeface="Gill Sans" charset="0"/>
        <a:buNone/>
        <a:defRPr sz="32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1848750" indent="-447967" algn="l" rtl="0" eaLnBrk="1" fontAlgn="base" hangingPunct="1">
        <a:spcBef>
          <a:spcPts val="4088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104733" indent="-447967" algn="l" rtl="0" eaLnBrk="1" fontAlgn="base" hangingPunct="1">
        <a:spcBef>
          <a:spcPts val="4088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60717" indent="-447967" algn="l" rtl="0" eaLnBrk="1" fontAlgn="base" hangingPunct="1">
        <a:spcBef>
          <a:spcPts val="4088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16692" indent="-447967" algn="l" rtl="0" eaLnBrk="1" fontAlgn="base" hangingPunct="1">
        <a:spcBef>
          <a:spcPts val="4088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55984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2pPr>
      <a:lvl3pPr marL="511958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767942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023925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1279907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6pPr>
      <a:lvl7pPr marL="1535884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7pPr>
      <a:lvl8pPr marL="1791866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8pPr>
      <a:lvl9pPr marL="2047847" algn="l" defTabSz="511958" rtl="0" eaLnBrk="1" latinLnBrk="0" hangingPunct="1">
        <a:defRPr sz="10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7" y="484093"/>
            <a:ext cx="10075084" cy="18214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7" y="2431596"/>
            <a:ext cx="10075084" cy="369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3066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  <a:latin typeface="+mj-lt"/>
                <a:cs typeface="Georgia"/>
              </a:defRPr>
            </a:lvl1pPr>
          </a:lstStyle>
          <a:p>
            <a:fld id="{D728701E-CAF4-4159-9B3E-41C86DFFA30D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306603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000000"/>
                </a:solidFill>
                <a:latin typeface="+mj-lt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6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90779" y="6599226"/>
            <a:ext cx="12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+mj-lt"/>
                <a:ea typeface="Century Schoolbook"/>
                <a:cs typeface="Georgia"/>
                <a:sym typeface="Century Schoolbook"/>
              </a:rPr>
              <a:t>©2019 ACGME</a:t>
            </a:r>
            <a:endParaRPr lang="en-US" sz="1200" b="0" cap="all" dirty="0" smtClean="0">
              <a:solidFill>
                <a:srgbClr val="000000"/>
              </a:solidFill>
              <a:latin typeface="+mj-lt"/>
              <a:ea typeface="Century Schoolbook"/>
              <a:cs typeface="Georgia"/>
              <a:sym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907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1600"/>
        </a:spcBef>
        <a:buClrTx/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Georgia"/>
        </a:defRPr>
      </a:lvl1pPr>
      <a:lvl2pPr marL="761981" indent="-457189" algn="l" defTabSz="1219170" rtl="0" eaLnBrk="1" latinLnBrk="0" hangingPunct="1">
        <a:spcBef>
          <a:spcPts val="1600"/>
        </a:spcBef>
        <a:buClrTx/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Georgia"/>
        </a:defRPr>
      </a:lvl2pPr>
      <a:lvl3pPr marL="1066773" indent="-457189" algn="l" defTabSz="1219170" rtl="0" eaLnBrk="1" latinLnBrk="0" hangingPunct="1">
        <a:spcBef>
          <a:spcPts val="1600"/>
        </a:spcBef>
        <a:buClrTx/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Georgia"/>
        </a:defRPr>
      </a:lvl3pPr>
      <a:lvl4pPr marL="1371566" indent="-457189" algn="l" defTabSz="1219170" rtl="0" eaLnBrk="1" latinLnBrk="0" hangingPunct="1">
        <a:spcBef>
          <a:spcPts val="1600"/>
        </a:spcBef>
        <a:buClrTx/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Georgia"/>
        </a:defRPr>
      </a:lvl4pPr>
      <a:lvl5pPr marL="1676358" indent="-457189" algn="l" defTabSz="1219170" rtl="0" eaLnBrk="1" latinLnBrk="0" hangingPunct="1">
        <a:spcBef>
          <a:spcPts val="1600"/>
        </a:spcBef>
        <a:buClrTx/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Georgia"/>
        </a:defRPr>
      </a:lvl5pPr>
      <a:lvl6pPr marL="1837221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37780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40456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0287" y="5952637"/>
            <a:ext cx="10620795" cy="5751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400" y="196471"/>
            <a:ext cx="11296681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417" y="1564977"/>
            <a:ext cx="11317663" cy="41561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7772" y="6070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5922" y="6083582"/>
            <a:ext cx="5037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7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5077" y="6098497"/>
            <a:ext cx="1016000" cy="29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7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04400" y="1387479"/>
            <a:ext cx="11296681" cy="2228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90782" y="6530107"/>
            <a:ext cx="12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162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+mj-lt"/>
                <a:ea typeface="Century Schoolbook"/>
                <a:cs typeface="Georgia"/>
                <a:sym typeface="Century Schoolbook"/>
              </a:rPr>
              <a:t>©2019 ACGME</a:t>
            </a:r>
            <a:endParaRPr lang="en-US" sz="1200" b="0" cap="all" dirty="0" smtClean="0">
              <a:solidFill>
                <a:srgbClr val="000000"/>
              </a:solidFill>
              <a:latin typeface="Georgia"/>
              <a:ea typeface="Century Schoolbook"/>
              <a:cs typeface="Georgia"/>
              <a:sym typeface="Century Schoolbook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5" y="5951849"/>
            <a:ext cx="578256" cy="57825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04399" y="196471"/>
            <a:ext cx="1129668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504399" y="1387479"/>
            <a:ext cx="11296680" cy="2228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7822" b="1">
          <a:solidFill>
            <a:schemeClr val="accent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41311"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82611"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23922"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65233" algn="ctr" rtl="0" eaLnBrk="1" fontAlgn="base" hangingPunct="1">
        <a:spcBef>
          <a:spcPct val="0"/>
        </a:spcBef>
        <a:spcAft>
          <a:spcPct val="0"/>
        </a:spcAft>
        <a:defRPr sz="871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08710" indent="-609585" algn="l" rtl="0" eaLnBrk="1" fontAlgn="base" hangingPunct="1">
        <a:lnSpc>
          <a:spcPct val="100000"/>
        </a:lnSpc>
        <a:spcBef>
          <a:spcPts val="2133"/>
        </a:spcBef>
        <a:spcAft>
          <a:spcPct val="0"/>
        </a:spcAft>
        <a:buSzPct val="100000"/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1140587" indent="-609585" algn="l" rtl="0" eaLnBrk="1" fontAlgn="base" hangingPunct="1">
        <a:lnSpc>
          <a:spcPct val="100000"/>
        </a:lnSpc>
        <a:spcBef>
          <a:spcPts val="2133"/>
        </a:spcBef>
        <a:spcAft>
          <a:spcPct val="0"/>
        </a:spcAft>
        <a:buSzPct val="100000"/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1472465" indent="-609585" algn="l" rtl="0" eaLnBrk="1" fontAlgn="base" hangingPunct="1">
        <a:lnSpc>
          <a:spcPct val="100000"/>
        </a:lnSpc>
        <a:spcBef>
          <a:spcPts val="2133"/>
        </a:spcBef>
        <a:spcAft>
          <a:spcPct val="0"/>
        </a:spcAft>
        <a:buSzPct val="100000"/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1804342" indent="-609585" algn="l" rtl="0" eaLnBrk="1" fontAlgn="base" hangingPunct="1">
        <a:lnSpc>
          <a:spcPct val="100000"/>
        </a:lnSpc>
        <a:spcBef>
          <a:spcPts val="2133"/>
        </a:spcBef>
        <a:spcAft>
          <a:spcPct val="0"/>
        </a:spcAft>
        <a:buSzPct val="100000"/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2136217" indent="-609585" algn="l" rtl="0" eaLnBrk="1" fontAlgn="base" hangingPunct="1">
        <a:lnSpc>
          <a:spcPct val="100000"/>
        </a:lnSpc>
        <a:spcBef>
          <a:spcPts val="2133"/>
        </a:spcBef>
        <a:spcAft>
          <a:spcPct val="0"/>
        </a:spcAft>
        <a:buSzPct val="100000"/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2465000" indent="-597289" algn="l" rtl="0" eaLnBrk="1" fontAlgn="base" hangingPunct="1">
        <a:spcBef>
          <a:spcPts val="5451"/>
        </a:spcBef>
        <a:spcAft>
          <a:spcPct val="0"/>
        </a:spcAft>
        <a:buSzPct val="171000"/>
        <a:buFont typeface="Gill Sans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06310" indent="-597289" algn="l" rtl="0" eaLnBrk="1" fontAlgn="base" hangingPunct="1">
        <a:spcBef>
          <a:spcPts val="5451"/>
        </a:spcBef>
        <a:spcAft>
          <a:spcPct val="0"/>
        </a:spcAft>
        <a:buSzPct val="171000"/>
        <a:buFont typeface="Gill Sans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7623" indent="-597289" algn="l" rtl="0" eaLnBrk="1" fontAlgn="base" hangingPunct="1">
        <a:spcBef>
          <a:spcPts val="5451"/>
        </a:spcBef>
        <a:spcAft>
          <a:spcPct val="0"/>
        </a:spcAft>
        <a:buSzPct val="171000"/>
        <a:buFont typeface="Gill Sans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488922" indent="-597289" algn="l" rtl="0" eaLnBrk="1" fontAlgn="base" hangingPunct="1">
        <a:spcBef>
          <a:spcPts val="5451"/>
        </a:spcBef>
        <a:spcAft>
          <a:spcPct val="0"/>
        </a:spcAft>
        <a:buSzPct val="171000"/>
        <a:buFont typeface="Gill Sans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1pPr>
      <a:lvl2pPr marL="341311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2pPr>
      <a:lvl3pPr marL="682611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3pPr>
      <a:lvl4pPr marL="1023922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4pPr>
      <a:lvl5pPr marL="1365233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5pPr>
      <a:lvl6pPr marL="1706543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6pPr>
      <a:lvl7pPr marL="2047845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7pPr>
      <a:lvl8pPr marL="2389154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8pPr>
      <a:lvl9pPr marL="2730464" algn="l" defTabSz="682611" rtl="0" eaLnBrk="1" latinLnBrk="0" hangingPunct="1">
        <a:defRPr sz="14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2B2B2"/>
            </a:gs>
            <a:gs pos="50000">
              <a:schemeClr val="bg1"/>
            </a:gs>
            <a:gs pos="100000">
              <a:srgbClr val="B2B2B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ACG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/>
        </p:nvSpPr>
        <p:spPr bwMode="auto">
          <a:xfrm>
            <a:off x="711200" y="1447800"/>
            <a:ext cx="10769600" cy="0"/>
          </a:xfrm>
          <a:prstGeom prst="line">
            <a:avLst/>
          </a:prstGeom>
          <a:noFill/>
          <a:ln w="635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9075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Review Committee Update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Pamela L Derstine PhD, MHPE</a:t>
            </a:r>
            <a:br>
              <a:rPr lang="en-US" sz="2800" dirty="0" smtClean="0"/>
            </a:br>
            <a:r>
              <a:rPr lang="en-US" sz="2800" dirty="0" smtClean="0"/>
              <a:t>Executive Director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5677" y="5478909"/>
            <a:ext cx="4490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+mn-lt"/>
              </a:rPr>
              <a:t>Neurosurgery Program Director Annual Meeting</a:t>
            </a:r>
          </a:p>
          <a:p>
            <a:pPr algn="l"/>
            <a:r>
              <a:rPr lang="en-US" sz="1400" dirty="0" smtClean="0">
                <a:latin typeface="+mn-lt"/>
              </a:rPr>
              <a:t>May 18, 2019</a:t>
            </a:r>
          </a:p>
          <a:p>
            <a:pPr algn="l"/>
            <a:r>
              <a:rPr lang="en-US" sz="1400" dirty="0" smtClean="0">
                <a:latin typeface="+mn-lt"/>
              </a:rPr>
              <a:t>Seattle Washington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44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8355" y="6324520"/>
            <a:ext cx="71780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sz="2667" dirty="0" smtClean="0">
                <a:latin typeface="Arial" panose="020B0604020202020204" pitchFamily="34" charset="0"/>
                <a:cs typeface="Arial" panose="020B0604020202020204" pitchFamily="34" charset="0"/>
              </a:rPr>
              <a:t>5/1/2019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47" y="230590"/>
            <a:ext cx="9654934" cy="60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0644" y="290004"/>
            <a:ext cx="10085832" cy="11430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Accreditation Statistics: Current</a:t>
            </a: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1981200" y="1600200"/>
            <a:ext cx="784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CCFF"/>
              </a:buClr>
              <a:buChar char="•"/>
              <a:defRPr sz="24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MS PGothic" panose="020B0600070205080204" pitchFamily="34" charset="-128"/>
              </a:defRPr>
            </a:lvl9pPr>
          </a:lstStyle>
          <a:p>
            <a:pPr lvl="2" eaLnBrk="1" hangingPunct="1"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en-US" altLang="en-US" i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</a:br>
            <a:endParaRPr lang="en-US" altLang="en-US" i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68848"/>
              </p:ext>
            </p:extLst>
          </p:nvPr>
        </p:nvGraphicFramePr>
        <p:xfrm>
          <a:off x="1230644" y="1301263"/>
          <a:ext cx="8915400" cy="49595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00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Core Program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Accreditation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309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Status</a:t>
                      </a:r>
                      <a:endParaRPr lang="en-US" sz="2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# Programs</a:t>
                      </a:r>
                      <a:endParaRPr lang="en-US" sz="2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Continued Accreditation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98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Continued Accreditation w/o Outcomes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106453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Continued Accreditation w/ Warning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Initial Accreditation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Probationary</a:t>
                      </a:r>
                      <a:r>
                        <a:rPr lang="en-US" sz="2800" baseline="0" dirty="0" smtClean="0"/>
                        <a:t> Accreditation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Continued Pre-Accreditation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403428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Voluntary Withdrawal (osteopathic)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86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8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84825" y="-108345"/>
            <a:ext cx="10085832" cy="11430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Other Meeting Decisions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92428"/>
              </p:ext>
            </p:extLst>
          </p:nvPr>
        </p:nvGraphicFramePr>
        <p:xfrm>
          <a:off x="1784825" y="917432"/>
          <a:ext cx="7174802" cy="55936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7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Requests (2018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-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2019)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309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8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Permanent Increase</a:t>
                      </a:r>
                      <a:r>
                        <a:rPr lang="en-US" sz="2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br>
                        <a:rPr lang="en-US" sz="2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en-US" sz="2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 Requested / # Approved</a:t>
                      </a:r>
                      <a:endParaRPr lang="en-US" sz="2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12/5</a:t>
                      </a: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9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Temporary Increase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en-US" sz="2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 Requested / # Approved</a:t>
                      </a:r>
                      <a:endParaRPr lang="en-US" sz="2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+mn-lt"/>
                          <a:ea typeface="+mn-ea"/>
                          <a:cs typeface="+mn-cs"/>
                        </a:rPr>
                        <a:t>0/0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9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Participating Site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 Requested / # Approved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9/7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79188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Focused/Full Site Visit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2/3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39220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Progress Report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D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079155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Clarifying Information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44701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 Hour Exception</a:t>
                      </a:r>
                      <a:b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</a:t>
                      </a:r>
                      <a:r>
                        <a:rPr lang="en-US" sz="24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# Requested / # Approved</a:t>
                      </a:r>
                      <a:endParaRPr lang="en-US" sz="2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DDE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6/5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D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8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930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58" y="463351"/>
            <a:ext cx="10614874" cy="57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97" y="169933"/>
            <a:ext cx="10368636" cy="6349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9320" y="6596390"/>
            <a:ext cx="129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© 2019 ACGME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33" y="129474"/>
            <a:ext cx="10492811" cy="6462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99320" y="6596390"/>
            <a:ext cx="129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© 2019 ACGME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flipV="1">
            <a:off x="777240" y="3764280"/>
            <a:ext cx="10180320" cy="6096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thickThin" algn="ctr">
            <a:solidFill>
              <a:srgbClr val="309A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1"/>
          <p:cNvSpPr txBox="1">
            <a:spLocks/>
          </p:cNvSpPr>
          <p:nvPr/>
        </p:nvSpPr>
        <p:spPr>
          <a:xfrm>
            <a:off x="812800" y="1828802"/>
            <a:ext cx="10363200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en-US" sz="5400" kern="0" cap="small" dirty="0" smtClean="0"/>
              <a:t>Annual Accreditation  </a:t>
            </a:r>
            <a:r>
              <a:rPr lang="en-US" altLang="en-US" sz="5400" kern="0" cap="small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89208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3611"/>
            <a:ext cx="11125200" cy="1143000"/>
          </a:xfrm>
          <a:prstGeom prst="rect">
            <a:avLst/>
          </a:prstGeom>
        </p:spPr>
        <p:txBody>
          <a:bodyPr anchor="ctr"/>
          <a:lstStyle/>
          <a:p>
            <a:pPr algn="l" defTabSz="914377" eaLnBrk="0" hangingPunct="0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Upcoming Review Committee Meetings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30415" y="1260389"/>
            <a:ext cx="9409524" cy="2581275"/>
          </a:xfrm>
          <a:prstGeom prst="rect">
            <a:avLst/>
          </a:prstGeom>
        </p:spPr>
        <p:txBody>
          <a:bodyPr/>
          <a:lstStyle/>
          <a:p>
            <a:pPr marL="571486" indent="-571486" algn="l" defTabSz="914377" eaLnBrk="0" hangingPunct="0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4000" b="1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August 23, 2019</a:t>
            </a:r>
            <a:endParaRPr lang="en-US" sz="4000" b="1" kern="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1028674" lvl="1" indent="-571486" algn="l" defTabSz="914377" eaLnBrk="0" hangingPunct="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Agenda close: July </a:t>
            </a:r>
            <a:r>
              <a:rPr lang="en-US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12, 2019</a:t>
            </a:r>
            <a:endParaRPr lang="en-US" kern="0" dirty="0"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486" indent="-571486" algn="l" defTabSz="914377" eaLnBrk="0" hangingPunct="0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January </a:t>
            </a:r>
            <a:r>
              <a:rPr lang="en-US" sz="4000" b="1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3-4, 2020</a:t>
            </a:r>
            <a:endParaRPr lang="en-US" sz="4000" b="1" kern="0" dirty="0"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1028674" lvl="1" indent="-571486" algn="l" defTabSz="914377" eaLnBrk="0" hangingPunct="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Agenda close: October </a:t>
            </a:r>
            <a:r>
              <a:rPr lang="en-US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25, 2019</a:t>
            </a:r>
            <a:endParaRPr lang="en-US" kern="0" dirty="0"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486" indent="-571486" algn="l" defTabSz="914377" eaLnBrk="0" hangingPunct="0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March </a:t>
            </a:r>
            <a:r>
              <a:rPr lang="en-US" sz="4000" b="1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20-21, 2020</a:t>
            </a:r>
            <a:endParaRPr lang="en-US" sz="4000" b="1" kern="0" dirty="0"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1028674" lvl="1" indent="-571486" algn="l" defTabSz="914377" eaLnBrk="0" hangingPunct="0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Agenda close: February </a:t>
            </a:r>
            <a:r>
              <a:rPr lang="en-US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7</a:t>
            </a:r>
            <a:r>
              <a:rPr lang="en-US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en-US" kern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>2020 </a:t>
            </a:r>
            <a:r>
              <a:rPr lang="en-US" sz="4267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  <a:t/>
            </a:r>
            <a:br>
              <a:rPr lang="en-US" sz="4267" kern="0" dirty="0"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rPr>
            </a:br>
            <a:endParaRPr lang="en-US" sz="4267" kern="0" dirty="0"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518" y="117389"/>
            <a:ext cx="12104482" cy="1143000"/>
          </a:xfrm>
          <a:prstGeom prst="rect">
            <a:avLst/>
          </a:prstGeom>
        </p:spPr>
        <p:txBody>
          <a:bodyPr anchor="ctr"/>
          <a:lstStyle/>
          <a:p>
            <a:pPr algn="l" defTabSz="914377" eaLnBrk="0" hangingPunct="0">
              <a:defRPr/>
            </a:pPr>
            <a:r>
              <a:rPr lang="en-US" sz="4400" kern="0" dirty="0" smtClean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Requests </a:t>
            </a:r>
            <a:r>
              <a:rPr lang="en-US" sz="44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</a:t>
            </a:r>
            <a:r>
              <a:rPr lang="en-US" sz="4400" kern="0" dirty="0" smtClean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hat must be reviewed at RC meeting</a:t>
            </a:r>
            <a:endParaRPr lang="en-US" sz="4400" kern="0" dirty="0">
              <a:solidFill>
                <a:srgbClr val="309AB3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8404542"/>
              </p:ext>
            </p:extLst>
          </p:nvPr>
        </p:nvGraphicFramePr>
        <p:xfrm>
          <a:off x="422807" y="1061213"/>
          <a:ext cx="11258870" cy="554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99320" y="6596390"/>
            <a:ext cx="129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© 2019 ACGME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1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3611"/>
            <a:ext cx="12191999" cy="1143000"/>
          </a:xfrm>
          <a:prstGeom prst="rect">
            <a:avLst/>
          </a:prstGeom>
        </p:spPr>
        <p:txBody>
          <a:bodyPr anchor="ctr"/>
          <a:lstStyle/>
          <a:p>
            <a:pPr algn="l" defTabSz="914377" eaLnBrk="0" hangingPunct="0">
              <a:defRPr/>
            </a:pPr>
            <a:r>
              <a:rPr lang="en-US" sz="44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</a:t>
            </a:r>
            <a:r>
              <a:rPr lang="en-US" sz="4400" kern="0" dirty="0" smtClean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equests that may have an interim review</a:t>
            </a:r>
            <a:endParaRPr lang="en-US" sz="4400" kern="0" dirty="0">
              <a:solidFill>
                <a:srgbClr val="309AB3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7549673"/>
              </p:ext>
            </p:extLst>
          </p:nvPr>
        </p:nvGraphicFramePr>
        <p:xfrm>
          <a:off x="181069" y="1041400"/>
          <a:ext cx="11258870" cy="499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99320" y="6596390"/>
            <a:ext cx="129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© 2019 ACGME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7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Disclosure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 conflicts of interest to report</a:t>
            </a:r>
          </a:p>
        </p:txBody>
      </p:sp>
    </p:spTree>
    <p:extLst>
      <p:ext uri="{BB962C8B-B14F-4D97-AF65-F5344CB8AC3E}">
        <p14:creationId xmlns:p14="http://schemas.microsoft.com/office/powerpoint/2010/main" val="1860141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3611"/>
            <a:ext cx="12191999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09AB3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  <a:sym typeface="Gill Sans" charset="0"/>
              </a:rPr>
              <a:t>Request Guidelines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09AB3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  <a:sym typeface="Gill Sans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21102047"/>
              </p:ext>
            </p:extLst>
          </p:nvPr>
        </p:nvGraphicFramePr>
        <p:xfrm>
          <a:off x="181069" y="1023041"/>
          <a:ext cx="11258870" cy="568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741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805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2018-19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Program Review: </a:t>
            </a:r>
            <a:b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RC Meeting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39349242"/>
              </p:ext>
            </p:extLst>
          </p:nvPr>
        </p:nvGraphicFramePr>
        <p:xfrm>
          <a:off x="741970" y="1760123"/>
          <a:ext cx="11317661" cy="415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80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974157"/>
              </p:ext>
            </p:extLst>
          </p:nvPr>
        </p:nvGraphicFramePr>
        <p:xfrm>
          <a:off x="474939" y="1577243"/>
          <a:ext cx="11317661" cy="4156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76805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2018-19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Program Review: </a:t>
            </a:r>
            <a:b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RC Meeting</a:t>
            </a:r>
          </a:p>
        </p:txBody>
      </p:sp>
    </p:spTree>
    <p:extLst>
      <p:ext uri="{BB962C8B-B14F-4D97-AF65-F5344CB8AC3E}">
        <p14:creationId xmlns:p14="http://schemas.microsoft.com/office/powerpoint/2010/main" val="320321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323" y="11473"/>
            <a:ext cx="10323344" cy="789463"/>
          </a:xfrm>
        </p:spPr>
        <p:txBody>
          <a:bodyPr/>
          <a:lstStyle/>
          <a:p>
            <a:r>
              <a:rPr lang="en-US" sz="3733" dirty="0"/>
              <a:t>Example:</a:t>
            </a: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11" y="2075755"/>
            <a:ext cx="8132064" cy="448665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79364" y="2338556"/>
            <a:ext cx="3212636" cy="553707"/>
            <a:chOff x="8979364" y="2338556"/>
            <a:chExt cx="3212636" cy="553707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8979364" y="2569332"/>
              <a:ext cx="974472" cy="32293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864844" y="2338556"/>
              <a:ext cx="2327156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1333" dirty="0"/>
                <a:t>Program Pass Rate = 85%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5370" y="2809178"/>
            <a:ext cx="2956630" cy="533577"/>
            <a:chOff x="9235370" y="2809178"/>
            <a:chExt cx="2956630" cy="533577"/>
          </a:xfrm>
        </p:grpSpPr>
        <p:sp>
          <p:nvSpPr>
            <p:cNvPr id="7" name="TextBox 6"/>
            <p:cNvSpPr txBox="1"/>
            <p:nvPr/>
          </p:nvSpPr>
          <p:spPr>
            <a:xfrm>
              <a:off x="9864844" y="2809178"/>
              <a:ext cx="2327156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1333" dirty="0"/>
                <a:t>Program Pass Rate = 75%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235370" y="3019824"/>
              <a:ext cx="718466" cy="32293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359311" y="596259"/>
            <a:ext cx="10343229" cy="1388287"/>
            <a:chOff x="1359311" y="596259"/>
            <a:chExt cx="10343229" cy="1388287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359311" y="596259"/>
              <a:ext cx="10343229" cy="1388287"/>
            </a:xfrm>
            <a:prstGeom prst="rect">
              <a:avLst/>
            </a:prstGeom>
          </p:spPr>
          <p:txBody>
            <a:bodyPr vert="horz" lIns="121920" tIns="60960" rIns="121920" bIns="6096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ClrTx/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Georgia"/>
                </a:defRPr>
              </a:lvl1pPr>
              <a:lvl2pPr marL="571500" indent="-342900" algn="l" defTabSz="914400" rtl="0" eaLnBrk="1" latinLnBrk="0" hangingPunct="1">
                <a:spcBef>
                  <a:spcPts val="1200"/>
                </a:spcBef>
                <a:buClrTx/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Georgia"/>
                </a:defRPr>
              </a:lvl2pPr>
              <a:lvl3pPr marL="800100" indent="-342900" algn="l" defTabSz="914400" rtl="0" eaLnBrk="1" latinLnBrk="0" hangingPunct="1">
                <a:spcBef>
                  <a:spcPts val="1200"/>
                </a:spcBef>
                <a:buClrTx/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Georgia"/>
                </a:defRPr>
              </a:lvl3pPr>
              <a:lvl4pPr marL="1028700" indent="-342900" algn="l" defTabSz="914400" rtl="0" eaLnBrk="1" latinLnBrk="0" hangingPunct="1">
                <a:spcBef>
                  <a:spcPts val="1200"/>
                </a:spcBef>
                <a:buClrTx/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Georgia"/>
                </a:defRPr>
              </a:lvl4pPr>
              <a:lvl5pPr marL="1257300" indent="-342900" algn="l" defTabSz="914400" rtl="0" eaLnBrk="1" latinLnBrk="0" hangingPunct="1">
                <a:spcBef>
                  <a:spcPts val="1200"/>
                </a:spcBef>
                <a:buClrTx/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Georgia"/>
                </a:defRPr>
              </a:lvl5pPr>
              <a:lvl6pPr marL="1377950" indent="-228600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"/>
                <a:def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603375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"/>
                <a:defRPr lang="en-US" sz="18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830388" indent="-228600" algn="l" defTabSz="914400" rtl="0" eaLnBrk="1" latinLnBrk="0" hangingPunct="1">
                <a:spcBef>
                  <a:spcPct val="20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75000"/>
                <a:buFont typeface="Wingdings" pitchFamily="2" charset="2"/>
                <a:buChar char=""/>
                <a:defRPr lang="en-US" sz="1800" kern="1200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057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"/>
                <a:defRPr lang="en-US" sz="180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189" indent="-457189" defTabSz="1219170" fontAlgn="auto">
                <a:spcBef>
                  <a:spcPts val="1600"/>
                </a:spcBef>
                <a:spcAft>
                  <a:spcPts val="0"/>
                </a:spcAft>
              </a:pPr>
              <a:r>
                <a:rPr lang="en-US" sz="2267" dirty="0">
                  <a:latin typeface="Arial"/>
                </a:rPr>
                <a:t>5</a:t>
              </a:r>
              <a:r>
                <a:rPr lang="en-US" sz="2267" baseline="30000" dirty="0">
                  <a:latin typeface="Arial"/>
                </a:rPr>
                <a:t>th</a:t>
              </a:r>
              <a:r>
                <a:rPr lang="en-US" sz="2267" dirty="0">
                  <a:latin typeface="Arial"/>
                </a:rPr>
                <a:t> Percentile = 91.3%</a:t>
              </a:r>
              <a:br>
                <a:rPr lang="en-US" sz="2267" dirty="0">
                  <a:latin typeface="Arial"/>
                </a:rPr>
              </a:br>
              <a:r>
                <a:rPr lang="en-US" sz="2267" dirty="0">
                  <a:latin typeface="Arial"/>
                </a:rPr>
                <a:t>Example 2:  Program 3-Year Aggregate Pass Rate = 85%</a:t>
              </a:r>
            </a:p>
            <a:p>
              <a:pPr marL="304792" lvl="1" indent="0" defTabSz="1219170" fontAlgn="auto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"/>
                </a:rPr>
                <a:t>Program pass rate is </a:t>
              </a:r>
              <a:r>
                <a:rPr lang="en-US" sz="2000" b="1" dirty="0">
                  <a:solidFill>
                    <a:srgbClr val="056735"/>
                  </a:solidFill>
                  <a:latin typeface="Arial"/>
                </a:rPr>
                <a:t>NOT</a:t>
              </a:r>
              <a:r>
                <a:rPr lang="en-US" sz="2000" b="1" dirty="0">
                  <a:solidFill>
                    <a:srgbClr val="00B050"/>
                  </a:solidFill>
                  <a:latin typeface="Arial"/>
                </a:rPr>
                <a:t> greater than the 5</a:t>
              </a:r>
              <a:r>
                <a:rPr lang="en-US" sz="2000" b="1" baseline="30000" dirty="0">
                  <a:solidFill>
                    <a:srgbClr val="00B050"/>
                  </a:solidFill>
                  <a:latin typeface="Arial"/>
                </a:rPr>
                <a:t>th</a:t>
              </a:r>
              <a:r>
                <a:rPr lang="en-US" sz="2000" b="1" dirty="0">
                  <a:solidFill>
                    <a:srgbClr val="00B050"/>
                  </a:solidFill>
                  <a:latin typeface="Arial"/>
                </a:rPr>
                <a:t> percentile, </a:t>
              </a:r>
              <a:r>
                <a:rPr lang="en-US" sz="2000" b="1" dirty="0">
                  <a:solidFill>
                    <a:srgbClr val="056735"/>
                  </a:solidFill>
                  <a:latin typeface="Arial"/>
                </a:rPr>
                <a:t>BUT</a:t>
              </a:r>
              <a:r>
                <a:rPr lang="en-US" sz="2000" b="1" dirty="0">
                  <a:solidFill>
                    <a:srgbClr val="00B050"/>
                  </a:solidFill>
                  <a:latin typeface="Arial"/>
                </a:rPr>
                <a:t> the pass rate is &gt;=80%</a:t>
              </a:r>
              <a:endParaRPr lang="en-US" sz="2000" b="1" dirty="0">
                <a:latin typeface="Arial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464653" y="1275127"/>
              <a:ext cx="5176008" cy="2516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661020" y="1451295"/>
              <a:ext cx="9932647" cy="377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3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805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2018-19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Program Review: </a:t>
            </a:r>
            <a:b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RC Meeting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56183282"/>
              </p:ext>
            </p:extLst>
          </p:nvPr>
        </p:nvGraphicFramePr>
        <p:xfrm>
          <a:off x="0" y="1794933"/>
          <a:ext cx="11724238" cy="400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06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805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2018-19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Program Review: </a:t>
            </a:r>
            <a:b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RC Meeting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7754344"/>
              </p:ext>
            </p:extLst>
          </p:nvPr>
        </p:nvGraphicFramePr>
        <p:xfrm>
          <a:off x="0" y="1910281"/>
          <a:ext cx="11724238" cy="326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54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805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2018-19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Program Review: </a:t>
            </a:r>
            <a:b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</a:b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2020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RC Meeting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58771228"/>
              </p:ext>
            </p:extLst>
          </p:nvPr>
        </p:nvGraphicFramePr>
        <p:xfrm>
          <a:off x="667765" y="1394233"/>
          <a:ext cx="10759440" cy="488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56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0179"/>
            <a:ext cx="11887200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Other ADS Changes for 2019-20 </a:t>
            </a:r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Annual </a:t>
            </a:r>
            <a:r>
              <a:rPr lang="en-US" altLang="en-US" sz="4800" b="0" kern="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Update</a:t>
            </a:r>
            <a:endParaRPr lang="en-US" altLang="en-US" sz="4800" b="0" kern="0" dirty="0">
              <a:solidFill>
                <a:schemeClr val="accent1">
                  <a:lumMod val="75000"/>
                </a:schemeClr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2081816"/>
              </p:ext>
            </p:extLst>
          </p:nvPr>
        </p:nvGraphicFramePr>
        <p:xfrm>
          <a:off x="-2055136" y="1596067"/>
          <a:ext cx="14838630" cy="514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04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4939" y="114302"/>
            <a:ext cx="11717060" cy="1028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defTabSz="914377"/>
            <a:r>
              <a:rPr lang="en-US" altLang="en-US" sz="4800" b="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Self-Study/10 Year Visit Update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6533486"/>
              </p:ext>
            </p:extLst>
          </p:nvPr>
        </p:nvGraphicFramePr>
        <p:xfrm>
          <a:off x="0" y="948266"/>
          <a:ext cx="11938000" cy="590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74" y="400048"/>
            <a:ext cx="1792817" cy="1792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0127" y="6596389"/>
            <a:ext cx="156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© 2019 ACGME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97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683B98-B6D9-4388-8089-7BB92C9E7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16C856-03D3-4830-8614-89569BE3D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CFA94A-D749-4388-9781-D75229D6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98A905-3753-4704-AA8A-2CE8F1B08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62707-75F1-4D24-BCEC-C2906EE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3AE43-6650-4D8D-BB5C-A856AB290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8872E8-60AC-4CE0-9D41-EF53F3A9C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9B5808-0A45-4C27-B7DD-4B4D5577B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CFC0A-47BC-426A-8383-845D784AD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8A28BC-EB5C-4CF9-9C99-49C87BE2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254319"/>
            <a:ext cx="10566400" cy="2570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en-US" sz="5400" kern="0" cap="small" dirty="0"/>
              <a:t/>
            </a:r>
            <a:br>
              <a:rPr lang="en-US" altLang="en-US" sz="5400" kern="0" cap="small" dirty="0"/>
            </a:br>
            <a:r>
              <a:rPr lang="en-US" altLang="en-US" sz="5400" kern="0" cap="small" dirty="0"/>
              <a:t>Common Program </a:t>
            </a:r>
            <a:r>
              <a:rPr lang="en-US" altLang="en-US" sz="5400" kern="0" cap="small" dirty="0" smtClean="0"/>
              <a:t>Requirements Update</a:t>
            </a:r>
            <a:endParaRPr lang="en-US" altLang="en-US" sz="5400" kern="0" cap="small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77240" y="3764280"/>
            <a:ext cx="10180320" cy="6096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thickThin" algn="ctr">
            <a:solidFill>
              <a:srgbClr val="309A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384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5120" y="139879"/>
            <a:ext cx="9982200" cy="1143000"/>
          </a:xfrm>
          <a:prstGeom prst="rect">
            <a:avLst/>
          </a:prstGeom>
        </p:spPr>
        <p:txBody>
          <a:bodyPr anchor="ctr"/>
          <a:lstStyle/>
          <a:p>
            <a:pPr algn="l" defTabSz="914377">
              <a:defRPr/>
            </a:pPr>
            <a:r>
              <a:rPr lang="en-US" sz="4800" kern="0" dirty="0">
                <a:solidFill>
                  <a:srgbClr val="309AB3"/>
                </a:solidFill>
                <a:latin typeface="Arial"/>
                <a:ea typeface="MS PGothic" panose="020B0600070205080204" pitchFamily="34" charset="-128"/>
                <a:cs typeface="+mn-cs"/>
              </a:rPr>
              <a:t>Discussion Topics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65503" y="1133383"/>
            <a:ext cx="10495063" cy="4495800"/>
          </a:xfrm>
          <a:prstGeom prst="rect">
            <a:avLst/>
          </a:prstGeom>
        </p:spPr>
        <p:txBody>
          <a:bodyPr/>
          <a:lstStyle/>
          <a:p>
            <a:pPr marL="514338" indent="-514338" algn="l" defTabSz="914377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Review Committee Members and Staff</a:t>
            </a:r>
          </a:p>
          <a:p>
            <a:pPr marL="514338" indent="-514338" algn="l" defTabSz="914377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Accreditation and Program Statistics</a:t>
            </a:r>
          </a:p>
          <a:p>
            <a:pPr marL="514338" indent="-514338" algn="l" defTabSz="914377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Annual Accreditation </a:t>
            </a:r>
            <a:r>
              <a:rPr lang="en-US" sz="3600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Update</a:t>
            </a:r>
          </a:p>
          <a:p>
            <a:pPr marL="514338" indent="-514338" algn="l" defTabSz="914377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Common Program Requirements Update</a:t>
            </a:r>
          </a:p>
          <a:p>
            <a:pPr marL="514338" indent="-514338" algn="l" defTabSz="914377">
              <a:spcBef>
                <a:spcPct val="20000"/>
              </a:spcBef>
              <a:buClr>
                <a:srgbClr val="309AB3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Case Log Update</a:t>
            </a:r>
            <a:endParaRPr lang="en-US" sz="36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03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" y="152401"/>
            <a:ext cx="11917680" cy="1028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CD0F23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Gill Sans" charset="0"/>
              </a:rPr>
              <a:t>Implementation of CPRs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CD0F23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7175280"/>
              </p:ext>
            </p:extLst>
          </p:nvPr>
        </p:nvGraphicFramePr>
        <p:xfrm>
          <a:off x="863579" y="944217"/>
          <a:ext cx="11199213" cy="566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99320" y="6596390"/>
            <a:ext cx="1292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© 2019 ACGME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" y="152401"/>
            <a:ext cx="11917680" cy="1028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CD0F23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Gill Sans" charset="0"/>
              </a:rPr>
              <a:t>Specialty-Specific Requirements 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CD0F23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1383463"/>
              </p:ext>
            </p:extLst>
          </p:nvPr>
        </p:nvGraphicFramePr>
        <p:xfrm>
          <a:off x="363540" y="1604431"/>
          <a:ext cx="11434439" cy="421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290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" y="152401"/>
            <a:ext cx="11917680" cy="1028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CD0F23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Gill Sans" charset="0"/>
              </a:rPr>
              <a:t>Specialty-Specific Requirements Focused Revisions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CD0F23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9279908"/>
              </p:ext>
            </p:extLst>
          </p:nvPr>
        </p:nvGraphicFramePr>
        <p:xfrm>
          <a:off x="283427" y="1941625"/>
          <a:ext cx="11434439" cy="460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05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" y="152401"/>
            <a:ext cx="11917680" cy="10287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CD0F23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Gill Sans" charset="0"/>
              </a:rPr>
              <a:t>Implementation of CPRs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CD0F23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039186"/>
              </p:ext>
            </p:extLst>
          </p:nvPr>
        </p:nvGraphicFramePr>
        <p:xfrm>
          <a:off x="863579" y="238539"/>
          <a:ext cx="11199213" cy="669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60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981201"/>
            <a:ext cx="10566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en-US" sz="5400" kern="0" cap="small" dirty="0"/>
              <a:t>Case Log Update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77240" y="3764280"/>
            <a:ext cx="10180320" cy="6096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thickThin" algn="ctr">
            <a:solidFill>
              <a:srgbClr val="309A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218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07" y="278296"/>
            <a:ext cx="9914221" cy="62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2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07" y="278296"/>
            <a:ext cx="9914221" cy="62815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3369365" y="417443"/>
            <a:ext cx="5665305" cy="5237922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No DCC has</a:t>
            </a:r>
            <a:r>
              <a:rPr kumimoji="0" lang="en-US" sz="5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a failure rate of &gt;2%</a:t>
            </a:r>
            <a:endParaRPr kumimoji="0" lang="en-US" sz="5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5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0" y="220428"/>
            <a:ext cx="10457410" cy="62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5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3611"/>
            <a:ext cx="11125200" cy="1143000"/>
          </a:xfrm>
          <a:prstGeom prst="rect">
            <a:avLst/>
          </a:prstGeom>
        </p:spPr>
        <p:txBody>
          <a:bodyPr anchor="ctr"/>
          <a:lstStyle/>
          <a:p>
            <a:pPr algn="l" defTabSz="914377" eaLnBrk="0" hangingPunct="0">
              <a:defRPr/>
            </a:pPr>
            <a:r>
              <a:rPr lang="en-US" sz="4800" kern="0" dirty="0" smtClean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Case Log Change Highlights</a:t>
            </a:r>
            <a:endParaRPr lang="en-US" sz="4800" kern="0" dirty="0">
              <a:solidFill>
                <a:srgbClr val="309AB3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7179688"/>
              </p:ext>
            </p:extLst>
          </p:nvPr>
        </p:nvGraphicFramePr>
        <p:xfrm>
          <a:off x="0" y="1059255"/>
          <a:ext cx="12104483" cy="497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8571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1814F-7777-4C3D-A19C-D42833A3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964BAB-24F8-4044-B325-D2ED90E31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CA226-CADE-47A3-AC9D-BC4EF8EB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FCA8F0-9BFB-4DE8-96A9-367FB30C9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65D33-A34D-4CB4-BCCF-4BC14945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CD1CC-5A96-43D9-A6CB-DCAA655E4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15344-C672-4B5D-AA06-9D014035D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358D5-2F41-4C23-A4B4-AE8EE22B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5BAE58-6CB0-40D7-A5F2-1C1A346A4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F2ED55-3145-489B-8B1A-B5790B3B4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2F0BA1-60F8-447B-8BFD-75D9BF1A1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D6EAE5-847D-418E-B5DF-1F160ED8B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3611"/>
            <a:ext cx="11125200" cy="1143000"/>
          </a:xfrm>
          <a:prstGeom prst="rect">
            <a:avLst/>
          </a:prstGeom>
        </p:spPr>
        <p:txBody>
          <a:bodyPr anchor="ctr"/>
          <a:lstStyle/>
          <a:p>
            <a:pPr algn="l" defTabSz="914377" eaLnBrk="0" hangingPunct="0">
              <a:defRPr/>
            </a:pPr>
            <a:r>
              <a:rPr lang="en-US" sz="4800" kern="0" dirty="0" smtClean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Case Log Change Timeline</a:t>
            </a:r>
            <a:endParaRPr lang="en-US" sz="4800" kern="0" dirty="0">
              <a:solidFill>
                <a:srgbClr val="309AB3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101" y="1059255"/>
            <a:ext cx="11579382" cy="4979406"/>
          </a:xfrm>
          <a:prstGeom prst="rect">
            <a:avLst/>
          </a:prstGeom>
        </p:spPr>
        <p:txBody>
          <a:bodyPr/>
          <a:lstStyle/>
          <a:p>
            <a:pPr lvl="0" algn="l" rt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4674536"/>
              </p:ext>
            </p:extLst>
          </p:nvPr>
        </p:nvGraphicFramePr>
        <p:xfrm>
          <a:off x="672790" y="1059255"/>
          <a:ext cx="10031240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299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E4BFF-17CF-4578-8A18-56496A710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914D7-55F4-4BF4-8B85-4C9291BC5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6526EC-5134-4FAC-A195-C5F9FD25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96C2A0-1BB5-4F6B-8F29-B5E40C1D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7D9888-E973-46E5-A22D-C43162241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A5FE04-26C5-4110-913E-8868D4300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E0FB1F-0658-4909-A4F5-A692F906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EE96A0-DAFD-470B-B010-287FA551E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1D3270-50B2-4CF9-B79B-DA63CA346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DCBC09-F029-4D52-B4FC-8FC08004A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BB336-C6A3-40C0-AB14-56ECBD3C8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64E9D-0309-4475-941B-CF3CF8BE7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D899E2-6C2B-487C-8916-934B4B8E6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981201"/>
            <a:ext cx="10566400" cy="14700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en-US" sz="5400" kern="0" cap="small" dirty="0"/>
              <a:t>Review Committee Members and Staff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77240" y="3764280"/>
            <a:ext cx="10180320" cy="6096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thickThin" algn="ctr">
            <a:solidFill>
              <a:srgbClr val="309A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462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7427" y="61745"/>
            <a:ext cx="9982200" cy="1143000"/>
          </a:xfrm>
          <a:prstGeom prst="rect">
            <a:avLst/>
          </a:prstGeom>
        </p:spPr>
        <p:txBody>
          <a:bodyPr anchor="ctr"/>
          <a:lstStyle/>
          <a:p>
            <a:pPr algn="l" defTabSz="914377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Review Committee Membership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2313794"/>
              </p:ext>
            </p:extLst>
          </p:nvPr>
        </p:nvGraphicFramePr>
        <p:xfrm>
          <a:off x="1560576" y="1184031"/>
          <a:ext cx="9579864" cy="528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86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09448" y="-26680"/>
            <a:ext cx="11482552" cy="114300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Review Committee Membership: Current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9945312"/>
              </p:ext>
            </p:extLst>
          </p:nvPr>
        </p:nvGraphicFramePr>
        <p:xfrm>
          <a:off x="328247" y="984739"/>
          <a:ext cx="1153550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69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182880"/>
            <a:ext cx="10476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ＭＳ Ｐゴシック" panose="020B0600070205080204" pitchFamily="34" charset="-128"/>
                <a:cs typeface="+mn-cs"/>
              </a:rPr>
              <a:t>New Members Effective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ＭＳ Ｐゴシック" panose="020B0600070205080204" pitchFamily="34" charset="-128"/>
                <a:cs typeface="+mn-cs"/>
              </a:rPr>
              <a:t>7/1/2019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ＭＳ Ｐゴシック" panose="020B0600070205080204" pitchFamily="34" charset="-128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3753502"/>
              </p:ext>
            </p:extLst>
          </p:nvPr>
        </p:nvGraphicFramePr>
        <p:xfrm>
          <a:off x="425536" y="2085215"/>
          <a:ext cx="11521299" cy="428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01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flipV="1">
            <a:off x="777240" y="3764280"/>
            <a:ext cx="10180320" cy="6096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thickThin" algn="ctr">
            <a:solidFill>
              <a:srgbClr val="309AB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1"/>
          <p:cNvSpPr txBox="1">
            <a:spLocks/>
          </p:cNvSpPr>
          <p:nvPr/>
        </p:nvSpPr>
        <p:spPr>
          <a:xfrm>
            <a:off x="609600" y="1981201"/>
            <a:ext cx="10566400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09AB3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97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88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8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8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defRPr/>
            </a:pPr>
            <a:r>
              <a:rPr lang="en-US" altLang="en-US" sz="5400" kern="0" cap="small" dirty="0"/>
              <a:t>Accreditation and Program Statistics</a:t>
            </a:r>
          </a:p>
        </p:txBody>
      </p:sp>
    </p:spTree>
    <p:extLst>
      <p:ext uri="{BB962C8B-B14F-4D97-AF65-F5344CB8AC3E}">
        <p14:creationId xmlns:p14="http://schemas.microsoft.com/office/powerpoint/2010/main" val="118931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6184" y="290303"/>
            <a:ext cx="11338560" cy="11430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defRPr/>
            </a:pPr>
            <a:r>
              <a:rPr lang="en-US" sz="4800" kern="0" dirty="0">
                <a:solidFill>
                  <a:srgbClr val="309AB3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Accreditation Statistics: Current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63935"/>
              </p:ext>
            </p:extLst>
          </p:nvPr>
        </p:nvGraphicFramePr>
        <p:xfrm>
          <a:off x="2002223" y="1728789"/>
          <a:ext cx="7126013" cy="19243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3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3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Total Current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Accredited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Programs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309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7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# </a:t>
                      </a:r>
                      <a:r>
                        <a:rPr lang="en-US" sz="3200" dirty="0" smtClean="0"/>
                        <a:t>Core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115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7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# ESN Fellowship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2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10185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45558"/>
              </p:ext>
            </p:extLst>
          </p:nvPr>
        </p:nvGraphicFramePr>
        <p:xfrm>
          <a:off x="2002222" y="3562350"/>
          <a:ext cx="7126013" cy="191545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00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041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   Pending Applications 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>
                    <a:solidFill>
                      <a:srgbClr val="309A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/>
                        <a:t># </a:t>
                      </a:r>
                      <a:r>
                        <a:rPr lang="en-US" sz="3200" dirty="0" smtClean="0"/>
                        <a:t>Core</a:t>
                      </a:r>
                      <a:r>
                        <a:rPr lang="en-US" sz="3200" baseline="0" dirty="0" smtClean="0"/>
                        <a:t> allopathic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# Core osteopathic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4182247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4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1">
  <a:themeElements>
    <a:clrScheme name="ACGME COLOR THEME 3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CD0F23"/>
      </a:accent1>
      <a:accent2>
        <a:srgbClr val="5A7681"/>
      </a:accent2>
      <a:accent3>
        <a:srgbClr val="431472"/>
      </a:accent3>
      <a:accent4>
        <a:srgbClr val="0B572F"/>
      </a:accent4>
      <a:accent5>
        <a:srgbClr val="0B5871"/>
      </a:accent5>
      <a:accent6>
        <a:srgbClr val="04357C"/>
      </a:accent6>
      <a:hlink>
        <a:srgbClr val="CD0F23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dvantage">
  <a:themeElements>
    <a:clrScheme name="ACGME Theme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FF1300"/>
      </a:accent1>
      <a:accent2>
        <a:srgbClr val="5A7681"/>
      </a:accent2>
      <a:accent3>
        <a:srgbClr val="622F7C"/>
      </a:accent3>
      <a:accent4>
        <a:srgbClr val="056735"/>
      </a:accent4>
      <a:accent5>
        <a:srgbClr val="00728F"/>
      </a:accent5>
      <a:accent6>
        <a:srgbClr val="144B8E"/>
      </a:accent6>
      <a:hlink>
        <a:srgbClr val="FF1300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CGMETemplate1">
  <a:themeElements>
    <a:clrScheme name="ACGME Theme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FF1300"/>
      </a:accent1>
      <a:accent2>
        <a:srgbClr val="5A7681"/>
      </a:accent2>
      <a:accent3>
        <a:srgbClr val="622F7C"/>
      </a:accent3>
      <a:accent4>
        <a:srgbClr val="056735"/>
      </a:accent4>
      <a:accent5>
        <a:srgbClr val="00728F"/>
      </a:accent5>
      <a:accent6>
        <a:srgbClr val="144B8E"/>
      </a:accent6>
      <a:hlink>
        <a:srgbClr val="FF1300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GMETemplate1" id="{B761F184-1F50-4055-926A-C85D0770764B}" vid="{3F1DB6F9-DFC9-4EA5-B582-B76AF3A5C9D6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1.potx</Template>
  <TotalTime>3236</TotalTime>
  <Words>1122</Words>
  <Application>Microsoft Office PowerPoint</Application>
  <PresentationFormat>Widescreen</PresentationFormat>
  <Paragraphs>227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</vt:lpstr>
      <vt:lpstr>Candara</vt:lpstr>
      <vt:lpstr>Century Schoolbook</vt:lpstr>
      <vt:lpstr>Georgia</vt:lpstr>
      <vt:lpstr>Gill Sans</vt:lpstr>
      <vt:lpstr>Wingdings</vt:lpstr>
      <vt:lpstr>ヒラギノ角ゴ ProN W3</vt:lpstr>
      <vt:lpstr>Template 1</vt:lpstr>
      <vt:lpstr>1_Advantage</vt:lpstr>
      <vt:lpstr>ACGMETemplate1</vt:lpstr>
      <vt:lpstr>1_Default Design</vt:lpstr>
      <vt:lpstr>Review Committee Update</vt:lpstr>
      <vt:lpstr>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TMP Worldwide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 Gueye</dc:creator>
  <cp:lastModifiedBy>Pam Derstine</cp:lastModifiedBy>
  <cp:revision>170</cp:revision>
  <cp:lastPrinted>2019-05-09T14:41:46Z</cp:lastPrinted>
  <dcterms:created xsi:type="dcterms:W3CDTF">2016-06-16T00:48:59Z</dcterms:created>
  <dcterms:modified xsi:type="dcterms:W3CDTF">2019-05-18T06:19:00Z</dcterms:modified>
</cp:coreProperties>
</file>