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5" r:id="rId3"/>
    <p:sldMasterId id="2147483712" r:id="rId4"/>
    <p:sldMasterId id="2147483724" r:id="rId5"/>
    <p:sldMasterId id="2147483741" r:id="rId6"/>
  </p:sldMasterIdLst>
  <p:notesMasterIdLst>
    <p:notesMasterId r:id="rId18"/>
  </p:notesMasterIdLst>
  <p:handoutMasterIdLst>
    <p:handoutMasterId r:id="rId19"/>
  </p:handoutMasterIdLst>
  <p:sldIdLst>
    <p:sldId id="258" r:id="rId7"/>
    <p:sldId id="477" r:id="rId8"/>
    <p:sldId id="468" r:id="rId9"/>
    <p:sldId id="474" r:id="rId10"/>
    <p:sldId id="472" r:id="rId11"/>
    <p:sldId id="473" r:id="rId12"/>
    <p:sldId id="470" r:id="rId13"/>
    <p:sldId id="471" r:id="rId14"/>
    <p:sldId id="453" r:id="rId15"/>
    <p:sldId id="455" r:id="rId16"/>
    <p:sldId id="450"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illingham, Ann" initials="FA" lastIdx="3" clrIdx="0"/>
  <p:cmAuthor id="1" name="Dold, Cynthia L" initials="DC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6FAD"/>
    <a:srgbClr val="000000"/>
    <a:srgbClr val="53548A"/>
    <a:srgbClr val="FF6600"/>
    <a:srgbClr val="7C6316"/>
    <a:srgbClr val="404241"/>
    <a:srgbClr val="FF9900"/>
    <a:srgbClr val="0302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5" autoAdjust="0"/>
    <p:restoredTop sz="90025" autoAdjust="0"/>
  </p:normalViewPr>
  <p:slideViewPr>
    <p:cSldViewPr>
      <p:cViewPr varScale="1">
        <p:scale>
          <a:sx n="97" d="100"/>
          <a:sy n="97" d="100"/>
        </p:scale>
        <p:origin x="79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3232"/>
    </p:cViewPr>
  </p:sorterViewPr>
  <p:notesViewPr>
    <p:cSldViewPr>
      <p:cViewPr>
        <p:scale>
          <a:sx n="100" d="100"/>
          <a:sy n="100" d="100"/>
        </p:scale>
        <p:origin x="2568" y="-4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u="sng" dirty="0">
                <a:solidFill>
                  <a:schemeClr val="tx2"/>
                </a:solidFill>
                <a:latin typeface="Arial" panose="020B0604020202020204" pitchFamily="34" charset="0"/>
                <a:cs typeface="Arial" panose="020B0604020202020204" pitchFamily="34" charset="0"/>
              </a:rPr>
              <a:t>Elective vs Non-Elective Cases </a:t>
            </a:r>
          </a:p>
        </c:rich>
      </c:tx>
      <c:layout>
        <c:manualLayout>
          <c:xMode val="edge"/>
          <c:yMode val="edge"/>
          <c:x val="0.1661121130808369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Sheet1!$B$123</c:f>
              <c:strCache>
                <c:ptCount val="1"/>
                <c:pt idx="0">
                  <c:v>NON-ELECTIVE</c:v>
                </c:pt>
              </c:strCache>
            </c:strRef>
          </c:tx>
          <c:spPr>
            <a:solidFill>
              <a:schemeClr val="accent1"/>
            </a:solidFill>
            <a:ln>
              <a:noFill/>
            </a:ln>
            <a:effectLst/>
          </c:spPr>
          <c:cat>
            <c:strRef>
              <c:f>Sheet1!$C$122:$E$122</c:f>
              <c:strCache>
                <c:ptCount val="3"/>
                <c:pt idx="0">
                  <c:v>FY 2016</c:v>
                </c:pt>
                <c:pt idx="1">
                  <c:v>FY 2017</c:v>
                </c:pt>
                <c:pt idx="2">
                  <c:v>FY 2018</c:v>
                </c:pt>
              </c:strCache>
            </c:strRef>
          </c:cat>
          <c:val>
            <c:numRef>
              <c:f>Sheet1!$C$123:$E$123</c:f>
              <c:numCache>
                <c:formatCode>#,##0</c:formatCode>
                <c:ptCount val="3"/>
                <c:pt idx="0">
                  <c:v>1082</c:v>
                </c:pt>
                <c:pt idx="1">
                  <c:v>1122.3</c:v>
                </c:pt>
                <c:pt idx="2">
                  <c:v>1099.83</c:v>
                </c:pt>
              </c:numCache>
            </c:numRef>
          </c:val>
          <c:extLst>
            <c:ext xmlns:c16="http://schemas.microsoft.com/office/drawing/2014/chart" uri="{C3380CC4-5D6E-409C-BE32-E72D297353CC}">
              <c16:uniqueId val="{00000000-80DF-46D5-B184-4A3ED45E5042}"/>
            </c:ext>
          </c:extLst>
        </c:ser>
        <c:ser>
          <c:idx val="1"/>
          <c:order val="1"/>
          <c:tx>
            <c:strRef>
              <c:f>Sheet1!$B$124</c:f>
              <c:strCache>
                <c:ptCount val="1"/>
                <c:pt idx="0">
                  <c:v>SPINE ELECTIVE</c:v>
                </c:pt>
              </c:strCache>
            </c:strRef>
          </c:tx>
          <c:spPr>
            <a:solidFill>
              <a:schemeClr val="accent2"/>
            </a:solidFill>
            <a:ln>
              <a:noFill/>
            </a:ln>
            <a:effectLst/>
          </c:spPr>
          <c:cat>
            <c:strRef>
              <c:f>Sheet1!$C$122:$E$122</c:f>
              <c:strCache>
                <c:ptCount val="3"/>
                <c:pt idx="0">
                  <c:v>FY 2016</c:v>
                </c:pt>
                <c:pt idx="1">
                  <c:v>FY 2017</c:v>
                </c:pt>
                <c:pt idx="2">
                  <c:v>FY 2018</c:v>
                </c:pt>
              </c:strCache>
            </c:strRef>
          </c:cat>
          <c:val>
            <c:numRef>
              <c:f>Sheet1!$C$124:$E$124</c:f>
              <c:numCache>
                <c:formatCode>General</c:formatCode>
                <c:ptCount val="3"/>
                <c:pt idx="0">
                  <c:v>247</c:v>
                </c:pt>
                <c:pt idx="1">
                  <c:v>295.8</c:v>
                </c:pt>
                <c:pt idx="2">
                  <c:v>342.57</c:v>
                </c:pt>
              </c:numCache>
            </c:numRef>
          </c:val>
          <c:extLst>
            <c:ext xmlns:c16="http://schemas.microsoft.com/office/drawing/2014/chart" uri="{C3380CC4-5D6E-409C-BE32-E72D297353CC}">
              <c16:uniqueId val="{00000001-80DF-46D5-B184-4A3ED45E5042}"/>
            </c:ext>
          </c:extLst>
        </c:ser>
        <c:ser>
          <c:idx val="2"/>
          <c:order val="2"/>
          <c:tx>
            <c:strRef>
              <c:f>Sheet1!$B$125</c:f>
              <c:strCache>
                <c:ptCount val="1"/>
                <c:pt idx="0">
                  <c:v>CRANIAL ELECTIVE</c:v>
                </c:pt>
              </c:strCache>
            </c:strRef>
          </c:tx>
          <c:spPr>
            <a:solidFill>
              <a:schemeClr val="accent3"/>
            </a:solidFill>
            <a:ln>
              <a:noFill/>
            </a:ln>
            <a:effectLst/>
          </c:spPr>
          <c:cat>
            <c:strRef>
              <c:f>Sheet1!$C$122:$E$122</c:f>
              <c:strCache>
                <c:ptCount val="3"/>
                <c:pt idx="0">
                  <c:v>FY 2016</c:v>
                </c:pt>
                <c:pt idx="1">
                  <c:v>FY 2017</c:v>
                </c:pt>
                <c:pt idx="2">
                  <c:v>FY 2018</c:v>
                </c:pt>
              </c:strCache>
            </c:strRef>
          </c:cat>
          <c:val>
            <c:numRef>
              <c:f>Sheet1!$C$125:$E$125</c:f>
              <c:numCache>
                <c:formatCode>General</c:formatCode>
                <c:ptCount val="3"/>
                <c:pt idx="0">
                  <c:v>282</c:v>
                </c:pt>
                <c:pt idx="1">
                  <c:v>321.89999999999998</c:v>
                </c:pt>
                <c:pt idx="2">
                  <c:v>360.6</c:v>
                </c:pt>
              </c:numCache>
            </c:numRef>
          </c:val>
          <c:extLst>
            <c:ext xmlns:c16="http://schemas.microsoft.com/office/drawing/2014/chart" uri="{C3380CC4-5D6E-409C-BE32-E72D297353CC}">
              <c16:uniqueId val="{00000002-80DF-46D5-B184-4A3ED45E5042}"/>
            </c:ext>
          </c:extLst>
        </c:ser>
        <c:ser>
          <c:idx val="3"/>
          <c:order val="3"/>
          <c:tx>
            <c:strRef>
              <c:f>Sheet1!$B$126</c:f>
              <c:strCache>
                <c:ptCount val="1"/>
                <c:pt idx="0">
                  <c:v>ENDOVASCULAR (elective+non)</c:v>
                </c:pt>
              </c:strCache>
            </c:strRef>
          </c:tx>
          <c:spPr>
            <a:solidFill>
              <a:schemeClr val="accent4"/>
            </a:solidFill>
            <a:ln w="25400">
              <a:noFill/>
            </a:ln>
            <a:effectLst/>
          </c:spPr>
          <c:cat>
            <c:strRef>
              <c:f>Sheet1!$C$122:$E$122</c:f>
              <c:strCache>
                <c:ptCount val="3"/>
                <c:pt idx="0">
                  <c:v>FY 2016</c:v>
                </c:pt>
                <c:pt idx="1">
                  <c:v>FY 2017</c:v>
                </c:pt>
                <c:pt idx="2">
                  <c:v>FY 2018</c:v>
                </c:pt>
              </c:strCache>
            </c:strRef>
          </c:cat>
          <c:val>
            <c:numRef>
              <c:f>Sheet1!$C$126:$E$126</c:f>
              <c:numCache>
                <c:formatCode>General</c:formatCode>
                <c:ptCount val="3"/>
                <c:pt idx="0">
                  <c:v>840</c:v>
                </c:pt>
                <c:pt idx="1">
                  <c:v>980</c:v>
                </c:pt>
                <c:pt idx="2">
                  <c:v>1073</c:v>
                </c:pt>
              </c:numCache>
            </c:numRef>
          </c:val>
          <c:extLst>
            <c:ext xmlns:c16="http://schemas.microsoft.com/office/drawing/2014/chart" uri="{C3380CC4-5D6E-409C-BE32-E72D297353CC}">
              <c16:uniqueId val="{00000003-80DF-46D5-B184-4A3ED45E5042}"/>
            </c:ext>
          </c:extLst>
        </c:ser>
        <c:ser>
          <c:idx val="4"/>
          <c:order val="4"/>
          <c:tx>
            <c:strRef>
              <c:f>Sheet1!$B$127</c:f>
              <c:strCache>
                <c:ptCount val="1"/>
                <c:pt idx="0">
                  <c:v>GKS</c:v>
                </c:pt>
              </c:strCache>
            </c:strRef>
          </c:tx>
          <c:spPr>
            <a:solidFill>
              <a:schemeClr val="accent5"/>
            </a:solidFill>
            <a:ln w="25400">
              <a:noFill/>
            </a:ln>
            <a:effectLst/>
          </c:spPr>
          <c:cat>
            <c:strRef>
              <c:f>Sheet1!$C$122:$E$122</c:f>
              <c:strCache>
                <c:ptCount val="3"/>
                <c:pt idx="0">
                  <c:v>FY 2016</c:v>
                </c:pt>
                <c:pt idx="1">
                  <c:v>FY 2017</c:v>
                </c:pt>
                <c:pt idx="2">
                  <c:v>FY 2018</c:v>
                </c:pt>
              </c:strCache>
            </c:strRef>
          </c:cat>
          <c:val>
            <c:numRef>
              <c:f>Sheet1!$C$127:$E$127</c:f>
              <c:numCache>
                <c:formatCode>General</c:formatCode>
                <c:ptCount val="3"/>
                <c:pt idx="0">
                  <c:v>210</c:v>
                </c:pt>
                <c:pt idx="1">
                  <c:v>214</c:v>
                </c:pt>
                <c:pt idx="2">
                  <c:v>215</c:v>
                </c:pt>
              </c:numCache>
            </c:numRef>
          </c:val>
          <c:extLst>
            <c:ext xmlns:c16="http://schemas.microsoft.com/office/drawing/2014/chart" uri="{C3380CC4-5D6E-409C-BE32-E72D297353CC}">
              <c16:uniqueId val="{00000004-80DF-46D5-B184-4A3ED45E5042}"/>
            </c:ext>
          </c:extLst>
        </c:ser>
        <c:dLbls>
          <c:showLegendKey val="0"/>
          <c:showVal val="0"/>
          <c:showCatName val="0"/>
          <c:showSerName val="0"/>
          <c:showPercent val="0"/>
          <c:showBubbleSize val="0"/>
        </c:dLbls>
        <c:axId val="640552216"/>
        <c:axId val="640551560"/>
      </c:areaChart>
      <c:catAx>
        <c:axId val="6405522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551560"/>
        <c:crosses val="autoZero"/>
        <c:auto val="1"/>
        <c:lblAlgn val="ctr"/>
        <c:lblOffset val="100"/>
        <c:noMultiLvlLbl val="0"/>
      </c:catAx>
      <c:valAx>
        <c:axId val="640551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aseline="0" dirty="0" smtClean="0">
                    <a:solidFill>
                      <a:schemeClr val="tx2"/>
                    </a:solidFill>
                  </a:rPr>
                  <a:t>Cases Total</a:t>
                </a:r>
                <a:endParaRPr lang="en-US" sz="1400" baseline="0" dirty="0">
                  <a:solidFill>
                    <a:schemeClr val="tx2"/>
                  </a:solidFill>
                </a:endParaRPr>
              </a:p>
            </c:rich>
          </c:tx>
          <c:layout>
            <c:manualLayout>
              <c:xMode val="edge"/>
              <c:yMode val="edge"/>
              <c:x val="1.8621973929236499E-3"/>
              <c:y val="0.4136750506404288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55221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[HMC_SNS_Details.xlsx]Summary!$A$5</c:f>
              <c:strCache>
                <c:ptCount val="1"/>
                <c:pt idx="0">
                  <c:v>Budgeted Expenses (in 000's)</c:v>
                </c:pt>
              </c:strCache>
            </c:strRef>
          </c:tx>
          <c:spPr>
            <a:solidFill>
              <a:schemeClr val="accent1"/>
            </a:solidFill>
            <a:ln>
              <a:noFill/>
            </a:ln>
            <a:effectLst/>
          </c:spPr>
          <c:invertIfNegative val="0"/>
          <c:cat>
            <c:strRef>
              <c:f>[1]Summary!$B$4:$E$4</c:f>
              <c:strCache>
                <c:ptCount val="4"/>
                <c:pt idx="0">
                  <c:v>FY2016</c:v>
                </c:pt>
                <c:pt idx="1">
                  <c:v>FY2017</c:v>
                </c:pt>
                <c:pt idx="2">
                  <c:v>FY2018</c:v>
                </c:pt>
                <c:pt idx="3">
                  <c:v>FY2019</c:v>
                </c:pt>
              </c:strCache>
            </c:strRef>
          </c:cat>
          <c:val>
            <c:numRef>
              <c:f>[1]Summary!$B$5:$E$5</c:f>
              <c:numCache>
                <c:formatCode>"$"#,##0</c:formatCode>
                <c:ptCount val="4"/>
                <c:pt idx="0">
                  <c:v>898300</c:v>
                </c:pt>
                <c:pt idx="1">
                  <c:v>938838</c:v>
                </c:pt>
                <c:pt idx="2">
                  <c:v>1007096</c:v>
                </c:pt>
                <c:pt idx="3">
                  <c:v>1028281</c:v>
                </c:pt>
              </c:numCache>
            </c:numRef>
          </c:val>
          <c:extLst>
            <c:ext xmlns:c16="http://schemas.microsoft.com/office/drawing/2014/chart" uri="{C3380CC4-5D6E-409C-BE32-E72D297353CC}">
              <c16:uniqueId val="{00000000-6BC3-40E1-B432-E986A81A69A4}"/>
            </c:ext>
          </c:extLst>
        </c:ser>
        <c:dLbls>
          <c:showLegendKey val="0"/>
          <c:showVal val="0"/>
          <c:showCatName val="0"/>
          <c:showSerName val="0"/>
          <c:showPercent val="0"/>
          <c:showBubbleSize val="0"/>
        </c:dLbls>
        <c:gapWidth val="150"/>
        <c:axId val="537134928"/>
        <c:axId val="537132304"/>
      </c:barChart>
      <c:lineChart>
        <c:grouping val="standard"/>
        <c:varyColors val="0"/>
        <c:ser>
          <c:idx val="1"/>
          <c:order val="1"/>
          <c:tx>
            <c:strRef>
              <c:f>[HMC_SNS_Details.xlsx]Summary!$A$10</c:f>
              <c:strCache>
                <c:ptCount val="1"/>
                <c:pt idx="0">
                  <c:v>Est. Population of Greater Seattle</c:v>
                </c:pt>
              </c:strCache>
            </c:strRef>
          </c:tx>
          <c:spPr>
            <a:ln w="28575" cap="rnd">
              <a:solidFill>
                <a:schemeClr val="accent2"/>
              </a:solidFill>
              <a:round/>
            </a:ln>
            <a:effectLst/>
          </c:spPr>
          <c:marker>
            <c:symbol val="none"/>
          </c:marker>
          <c:val>
            <c:numRef>
              <c:f>[1]Summary!$B$10:$E$10</c:f>
              <c:numCache>
                <c:formatCode>#,##0</c:formatCode>
                <c:ptCount val="4"/>
                <c:pt idx="0">
                  <c:v>3773724.0253192503</c:v>
                </c:pt>
                <c:pt idx="1">
                  <c:v>3867046</c:v>
                </c:pt>
                <c:pt idx="2">
                  <c:v>3897219.5715734498</c:v>
                </c:pt>
                <c:pt idx="3">
                  <c:v>3927628.5798139311</c:v>
                </c:pt>
              </c:numCache>
            </c:numRef>
          </c:val>
          <c:smooth val="0"/>
          <c:extLst>
            <c:ext xmlns:c16="http://schemas.microsoft.com/office/drawing/2014/chart" uri="{C3380CC4-5D6E-409C-BE32-E72D297353CC}">
              <c16:uniqueId val="{00000001-6BC3-40E1-B432-E986A81A69A4}"/>
            </c:ext>
          </c:extLst>
        </c:ser>
        <c:dLbls>
          <c:showLegendKey val="0"/>
          <c:showVal val="0"/>
          <c:showCatName val="0"/>
          <c:showSerName val="0"/>
          <c:showPercent val="0"/>
          <c:showBubbleSize val="0"/>
        </c:dLbls>
        <c:marker val="1"/>
        <c:smooth val="0"/>
        <c:axId val="535487152"/>
        <c:axId val="535489120"/>
      </c:lineChart>
      <c:catAx>
        <c:axId val="53713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7132304"/>
        <c:crosses val="autoZero"/>
        <c:auto val="1"/>
        <c:lblAlgn val="ctr"/>
        <c:lblOffset val="100"/>
        <c:noMultiLvlLbl val="0"/>
      </c:catAx>
      <c:valAx>
        <c:axId val="537132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Budget in Thousands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7134928"/>
        <c:crosses val="autoZero"/>
        <c:crossBetween val="between"/>
      </c:valAx>
      <c:valAx>
        <c:axId val="53548912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Population</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5487152"/>
        <c:crosses val="max"/>
        <c:crossBetween val="between"/>
      </c:valAx>
      <c:catAx>
        <c:axId val="535487152"/>
        <c:scaling>
          <c:orientation val="minMax"/>
        </c:scaling>
        <c:delete val="1"/>
        <c:axPos val="b"/>
        <c:majorTickMark val="out"/>
        <c:minorTickMark val="none"/>
        <c:tickLblPos val="nextTo"/>
        <c:crossAx val="53548912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HMC Total </a:t>
            </a:r>
            <a:r>
              <a:rPr lang="en-US" dirty="0" smtClean="0"/>
              <a:t>Margin (000’s)</a:t>
            </a:r>
          </a:p>
        </c:rich>
      </c:tx>
      <c:layout/>
      <c:overlay val="0"/>
    </c:title>
    <c:autoTitleDeleted val="0"/>
    <c:plotArea>
      <c:layout/>
      <c:barChart>
        <c:barDir val="col"/>
        <c:grouping val="clustered"/>
        <c:varyColors val="0"/>
        <c:ser>
          <c:idx val="0"/>
          <c:order val="0"/>
          <c:tx>
            <c:strRef>
              <c:f>'[HMC Total Margin - Budget v Actual.xlsx]Sheet1'!$C$1</c:f>
              <c:strCache>
                <c:ptCount val="1"/>
                <c:pt idx="0">
                  <c:v>Budget</c:v>
                </c:pt>
              </c:strCache>
            </c:strRef>
          </c:tx>
          <c:invertIfNegative val="0"/>
          <c:cat>
            <c:strRef>
              <c:f>'[HMC Total Margin - Budget v Actual.xlsx]Sheet1'!$B$2:$B$8</c:f>
              <c:strCache>
                <c:ptCount val="7"/>
                <c:pt idx="0">
                  <c:v>FY12</c:v>
                </c:pt>
                <c:pt idx="1">
                  <c:v>FY13</c:v>
                </c:pt>
                <c:pt idx="2">
                  <c:v>FY14</c:v>
                </c:pt>
                <c:pt idx="3">
                  <c:v>FY15</c:v>
                </c:pt>
                <c:pt idx="4">
                  <c:v>FY16</c:v>
                </c:pt>
                <c:pt idx="5">
                  <c:v>FY17</c:v>
                </c:pt>
                <c:pt idx="6">
                  <c:v>FY18</c:v>
                </c:pt>
              </c:strCache>
            </c:strRef>
          </c:cat>
          <c:val>
            <c:numRef>
              <c:f>'[HMC Total Margin - Budget v Actual.xlsx]Sheet1'!$C$2:$C$8</c:f>
              <c:numCache>
                <c:formatCode>_(* #,##0_);_(* \(#,##0\);_(* "-"??_);_(@_)</c:formatCode>
                <c:ptCount val="7"/>
                <c:pt idx="0">
                  <c:v>0</c:v>
                </c:pt>
                <c:pt idx="1">
                  <c:v>0</c:v>
                </c:pt>
                <c:pt idx="2">
                  <c:v>0</c:v>
                </c:pt>
                <c:pt idx="3">
                  <c:v>0</c:v>
                </c:pt>
                <c:pt idx="4">
                  <c:v>4520.2969999999004</c:v>
                </c:pt>
                <c:pt idx="5">
                  <c:v>4718</c:v>
                </c:pt>
                <c:pt idx="6">
                  <c:v>10060</c:v>
                </c:pt>
              </c:numCache>
            </c:numRef>
          </c:val>
          <c:extLst>
            <c:ext xmlns:c16="http://schemas.microsoft.com/office/drawing/2014/chart" uri="{C3380CC4-5D6E-409C-BE32-E72D297353CC}">
              <c16:uniqueId val="{00000000-29DE-42A5-9E63-8A48D09BEB1A}"/>
            </c:ext>
          </c:extLst>
        </c:ser>
        <c:ser>
          <c:idx val="1"/>
          <c:order val="1"/>
          <c:tx>
            <c:strRef>
              <c:f>'[HMC Total Margin - Budget v Actual.xlsx]Sheet1'!$D$1</c:f>
              <c:strCache>
                <c:ptCount val="1"/>
                <c:pt idx="0">
                  <c:v>Actual</c:v>
                </c:pt>
              </c:strCache>
            </c:strRef>
          </c:tx>
          <c:invertIfNegative val="0"/>
          <c:cat>
            <c:strRef>
              <c:f>'[HMC Total Margin - Budget v Actual.xlsx]Sheet1'!$B$2:$B$8</c:f>
              <c:strCache>
                <c:ptCount val="7"/>
                <c:pt idx="0">
                  <c:v>FY12</c:v>
                </c:pt>
                <c:pt idx="1">
                  <c:v>FY13</c:v>
                </c:pt>
                <c:pt idx="2">
                  <c:v>FY14</c:v>
                </c:pt>
                <c:pt idx="3">
                  <c:v>FY15</c:v>
                </c:pt>
                <c:pt idx="4">
                  <c:v>FY16</c:v>
                </c:pt>
                <c:pt idx="5">
                  <c:v>FY17</c:v>
                </c:pt>
                <c:pt idx="6">
                  <c:v>FY18</c:v>
                </c:pt>
              </c:strCache>
            </c:strRef>
          </c:cat>
          <c:val>
            <c:numRef>
              <c:f>'[HMC Total Margin - Budget v Actual.xlsx]Sheet1'!$D$2:$D$8</c:f>
              <c:numCache>
                <c:formatCode>_(* #,##0_);_(* \(#,##0\);_(* "-"??_);_(@_)</c:formatCode>
                <c:ptCount val="7"/>
                <c:pt idx="0">
                  <c:v>7434.0659999999807</c:v>
                </c:pt>
                <c:pt idx="1">
                  <c:v>-14964.534000000116</c:v>
                </c:pt>
                <c:pt idx="2">
                  <c:v>-7130.9106999999531</c:v>
                </c:pt>
                <c:pt idx="3">
                  <c:v>36505.620999999941</c:v>
                </c:pt>
                <c:pt idx="4">
                  <c:v>16957.566999999999</c:v>
                </c:pt>
                <c:pt idx="5">
                  <c:v>6583</c:v>
                </c:pt>
                <c:pt idx="6">
                  <c:v>-6591</c:v>
                </c:pt>
              </c:numCache>
            </c:numRef>
          </c:val>
          <c:extLst>
            <c:ext xmlns:c16="http://schemas.microsoft.com/office/drawing/2014/chart" uri="{C3380CC4-5D6E-409C-BE32-E72D297353CC}">
              <c16:uniqueId val="{00000001-29DE-42A5-9E63-8A48D09BEB1A}"/>
            </c:ext>
          </c:extLst>
        </c:ser>
        <c:dLbls>
          <c:showLegendKey val="0"/>
          <c:showVal val="0"/>
          <c:showCatName val="0"/>
          <c:showSerName val="0"/>
          <c:showPercent val="0"/>
          <c:showBubbleSize val="0"/>
        </c:dLbls>
        <c:gapWidth val="150"/>
        <c:axId val="161124736"/>
        <c:axId val="161126656"/>
      </c:barChart>
      <c:catAx>
        <c:axId val="161124736"/>
        <c:scaling>
          <c:orientation val="minMax"/>
        </c:scaling>
        <c:delete val="0"/>
        <c:axPos val="b"/>
        <c:numFmt formatCode="General" sourceLinked="0"/>
        <c:majorTickMark val="none"/>
        <c:minorTickMark val="none"/>
        <c:tickLblPos val="nextTo"/>
        <c:txPr>
          <a:bodyPr/>
          <a:lstStyle/>
          <a:p>
            <a:pPr>
              <a:defRPr b="1"/>
            </a:pPr>
            <a:endParaRPr lang="en-US"/>
          </a:p>
        </c:txPr>
        <c:crossAx val="161126656"/>
        <c:crosses val="autoZero"/>
        <c:auto val="1"/>
        <c:lblAlgn val="ctr"/>
        <c:lblOffset val="100"/>
        <c:noMultiLvlLbl val="0"/>
      </c:catAx>
      <c:valAx>
        <c:axId val="161126656"/>
        <c:scaling>
          <c:orientation val="minMax"/>
        </c:scaling>
        <c:delete val="0"/>
        <c:axPos val="l"/>
        <c:majorGridlines/>
        <c:numFmt formatCode="_(* #,##0_);_(* \(#,##0\);_(* &quot;-&quot;??_);_(@_)" sourceLinked="1"/>
        <c:majorTickMark val="none"/>
        <c:minorTickMark val="none"/>
        <c:tickLblPos val="nextTo"/>
        <c:txPr>
          <a:bodyPr/>
          <a:lstStyle/>
          <a:p>
            <a:pPr>
              <a:defRPr b="1"/>
            </a:pPr>
            <a:endParaRPr lang="en-US"/>
          </a:p>
        </c:txPr>
        <c:crossAx val="161124736"/>
        <c:crosses val="autoZero"/>
        <c:crossBetween val="between"/>
      </c:valAx>
    </c:plotArea>
    <c:legend>
      <c:legendPos val="t"/>
      <c:layout/>
      <c:overlay val="0"/>
    </c:legend>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628" cy="464184"/>
          </a:xfrm>
          <a:prstGeom prst="rect">
            <a:avLst/>
          </a:prstGeom>
        </p:spPr>
        <p:txBody>
          <a:bodyPr vert="horz" lIns="91575" tIns="45789" rIns="91575" bIns="45789" rtlCol="0"/>
          <a:lstStyle>
            <a:lvl1pPr algn="l">
              <a:defRPr sz="1200"/>
            </a:lvl1pPr>
          </a:lstStyle>
          <a:p>
            <a:endParaRPr lang="en-US" dirty="0"/>
          </a:p>
        </p:txBody>
      </p:sp>
      <p:sp>
        <p:nvSpPr>
          <p:cNvPr id="3" name="Date Placeholder 2"/>
          <p:cNvSpPr>
            <a:spLocks noGrp="1"/>
          </p:cNvSpPr>
          <p:nvPr>
            <p:ph type="dt" sz="quarter" idx="1"/>
          </p:nvPr>
        </p:nvSpPr>
        <p:spPr>
          <a:xfrm>
            <a:off x="3971183" y="0"/>
            <a:ext cx="3037628" cy="464184"/>
          </a:xfrm>
          <a:prstGeom prst="rect">
            <a:avLst/>
          </a:prstGeom>
        </p:spPr>
        <p:txBody>
          <a:bodyPr vert="horz" lIns="91575" tIns="45789" rIns="91575" bIns="45789" rtlCol="0"/>
          <a:lstStyle>
            <a:lvl1pPr algn="r">
              <a:defRPr sz="1200"/>
            </a:lvl1pPr>
          </a:lstStyle>
          <a:p>
            <a:fld id="{6EB9C650-BFDD-42A5-A7C8-C78E3B9DCA7F}" type="datetimeFigureOut">
              <a:rPr lang="en-US" smtClean="0"/>
              <a:t>5/19/2019</a:t>
            </a:fld>
            <a:endParaRPr lang="en-US" dirty="0"/>
          </a:p>
        </p:txBody>
      </p:sp>
      <p:sp>
        <p:nvSpPr>
          <p:cNvPr id="4" name="Footer Placeholder 3"/>
          <p:cNvSpPr>
            <a:spLocks noGrp="1"/>
          </p:cNvSpPr>
          <p:nvPr>
            <p:ph type="ftr" sz="quarter" idx="2"/>
          </p:nvPr>
        </p:nvSpPr>
        <p:spPr>
          <a:xfrm>
            <a:off x="2" y="8830627"/>
            <a:ext cx="3037628" cy="464184"/>
          </a:xfrm>
          <a:prstGeom prst="rect">
            <a:avLst/>
          </a:prstGeom>
        </p:spPr>
        <p:txBody>
          <a:bodyPr vert="horz" lIns="91575" tIns="45789" rIns="91575" bIns="457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183" y="8830627"/>
            <a:ext cx="3037628" cy="464184"/>
          </a:xfrm>
          <a:prstGeom prst="rect">
            <a:avLst/>
          </a:prstGeom>
        </p:spPr>
        <p:txBody>
          <a:bodyPr vert="horz" lIns="91575" tIns="45789" rIns="91575" bIns="45789" rtlCol="0" anchor="b"/>
          <a:lstStyle>
            <a:lvl1pPr algn="r">
              <a:defRPr sz="1200"/>
            </a:lvl1pPr>
          </a:lstStyle>
          <a:p>
            <a:fld id="{48BF6BC2-A954-406E-904E-C740A1F1141C}" type="slidenum">
              <a:rPr lang="en-US" smtClean="0"/>
              <a:t>‹#›</a:t>
            </a:fld>
            <a:endParaRPr lang="en-US" dirty="0"/>
          </a:p>
        </p:txBody>
      </p:sp>
    </p:spTree>
    <p:extLst>
      <p:ext uri="{BB962C8B-B14F-4D97-AF65-F5344CB8AC3E}">
        <p14:creationId xmlns:p14="http://schemas.microsoft.com/office/powerpoint/2010/main" val="2576511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4820"/>
          </a:xfrm>
          <a:prstGeom prst="rect">
            <a:avLst/>
          </a:prstGeom>
        </p:spPr>
        <p:txBody>
          <a:bodyPr vert="horz" lIns="93160" tIns="46579" rIns="93160" bIns="46579" rtlCol="0"/>
          <a:lstStyle>
            <a:lvl1pPr algn="l">
              <a:defRPr sz="1200"/>
            </a:lvl1pPr>
          </a:lstStyle>
          <a:p>
            <a:endParaRPr lang="en-US" dirty="0"/>
          </a:p>
        </p:txBody>
      </p:sp>
      <p:sp>
        <p:nvSpPr>
          <p:cNvPr id="3" name="Date Placeholder 2"/>
          <p:cNvSpPr>
            <a:spLocks noGrp="1"/>
          </p:cNvSpPr>
          <p:nvPr>
            <p:ph type="dt" idx="1"/>
          </p:nvPr>
        </p:nvSpPr>
        <p:spPr>
          <a:xfrm>
            <a:off x="3970939" y="1"/>
            <a:ext cx="3037840" cy="464820"/>
          </a:xfrm>
          <a:prstGeom prst="rect">
            <a:avLst/>
          </a:prstGeom>
        </p:spPr>
        <p:txBody>
          <a:bodyPr vert="horz" lIns="93160" tIns="46579" rIns="93160" bIns="46579" rtlCol="0"/>
          <a:lstStyle>
            <a:lvl1pPr algn="r">
              <a:defRPr sz="1200"/>
            </a:lvl1pPr>
          </a:lstStyle>
          <a:p>
            <a:fld id="{DF6D86B5-205C-46D9-AAE1-F26EFCF4D1C1}" type="datetimeFigureOut">
              <a:rPr lang="en-US" smtClean="0"/>
              <a:pPr/>
              <a:t>5/19/2019</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0" tIns="46579" rIns="93160" bIns="46579" rtlCol="0" anchor="ctr"/>
          <a:lstStyle/>
          <a:p>
            <a:endParaRPr lang="en-US" dirty="0"/>
          </a:p>
        </p:txBody>
      </p:sp>
      <p:sp>
        <p:nvSpPr>
          <p:cNvPr id="5" name="Notes Placeholder 4"/>
          <p:cNvSpPr>
            <a:spLocks noGrp="1"/>
          </p:cNvSpPr>
          <p:nvPr>
            <p:ph type="body" sz="quarter" idx="3"/>
          </p:nvPr>
        </p:nvSpPr>
        <p:spPr>
          <a:xfrm>
            <a:off x="701040" y="4415794"/>
            <a:ext cx="5608320" cy="4183380"/>
          </a:xfrm>
          <a:prstGeom prst="rect">
            <a:avLst/>
          </a:prstGeom>
        </p:spPr>
        <p:txBody>
          <a:bodyPr vert="horz" lIns="93160" tIns="46579" rIns="93160" bIns="4657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70"/>
            <a:ext cx="3037840" cy="464820"/>
          </a:xfrm>
          <a:prstGeom prst="rect">
            <a:avLst/>
          </a:prstGeom>
        </p:spPr>
        <p:txBody>
          <a:bodyPr vert="horz" lIns="93160" tIns="46579" rIns="93160" bIns="465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70"/>
            <a:ext cx="3037840" cy="464820"/>
          </a:xfrm>
          <a:prstGeom prst="rect">
            <a:avLst/>
          </a:prstGeom>
        </p:spPr>
        <p:txBody>
          <a:bodyPr vert="horz" lIns="93160" tIns="46579" rIns="93160" bIns="46579" rtlCol="0" anchor="b"/>
          <a:lstStyle>
            <a:lvl1pPr algn="r">
              <a:defRPr sz="1200"/>
            </a:lvl1pPr>
          </a:lstStyle>
          <a:p>
            <a:fld id="{DDFB669A-6542-4372-A4A4-03D4FFBE6AC4}" type="slidenum">
              <a:rPr lang="en-US" smtClean="0"/>
              <a:pPr/>
              <a:t>‹#›</a:t>
            </a:fld>
            <a:endParaRPr lang="en-US" dirty="0"/>
          </a:p>
        </p:txBody>
      </p:sp>
    </p:spTree>
    <p:extLst>
      <p:ext uri="{BB962C8B-B14F-4D97-AF65-F5344CB8AC3E}">
        <p14:creationId xmlns:p14="http://schemas.microsoft.com/office/powerpoint/2010/main" val="1828711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59k ED visits 1400 cranial trauma,</a:t>
            </a:r>
            <a:r>
              <a:rPr lang="en-US" baseline="0" dirty="0" smtClean="0"/>
              <a:t> 1100 spinal trauma, &gt;6000Lvl1Traumas</a:t>
            </a:r>
          </a:p>
          <a:p>
            <a:r>
              <a:rPr lang="en-US" dirty="0" smtClean="0"/>
              <a:t>Resident training:  9 Residents, 4</a:t>
            </a:r>
            <a:r>
              <a:rPr lang="en-US" baseline="0" dirty="0" smtClean="0"/>
              <a:t> Fellows: 2spine, endovascular, </a:t>
            </a:r>
            <a:r>
              <a:rPr lang="en-US" baseline="0" dirty="0" err="1" smtClean="0"/>
              <a:t>skullbase</a:t>
            </a:r>
            <a:endParaRPr lang="en-US" baseline="0" dirty="0" smtClean="0"/>
          </a:p>
          <a:p>
            <a:r>
              <a:rPr lang="en-US" baseline="0" dirty="0" smtClean="0"/>
              <a:t>Services:  Trauma/Spine, CV, Chiefs</a:t>
            </a:r>
          </a:p>
          <a:p>
            <a:r>
              <a:rPr lang="en-US" baseline="0" dirty="0" smtClean="0"/>
              <a:t>6+ means 6 fulltime at </a:t>
            </a:r>
            <a:r>
              <a:rPr lang="en-US" baseline="0" dirty="0" err="1" smtClean="0"/>
              <a:t>hmc</a:t>
            </a:r>
            <a:r>
              <a:rPr lang="en-US" baseline="0" dirty="0" smtClean="0"/>
              <a:t> plus </a:t>
            </a:r>
            <a:r>
              <a:rPr lang="en-US" baseline="0" dirty="0" err="1" smtClean="0"/>
              <a:t>rge</a:t>
            </a:r>
            <a:r>
              <a:rPr lang="en-US" baseline="0" dirty="0" smtClean="0"/>
              <a:t>, Ojemann, </a:t>
            </a:r>
            <a:r>
              <a:rPr lang="en-US" baseline="0" dirty="0" err="1" smtClean="0"/>
              <a:t>ko</a:t>
            </a:r>
            <a:r>
              <a:rPr lang="en-US" baseline="0" dirty="0" smtClean="0"/>
              <a:t>, and virtually all adult faculty contribute to call coverage or elective/urgent cases onsite</a:t>
            </a:r>
          </a:p>
          <a:p>
            <a:endParaRPr lang="en-US" baseline="0" dirty="0" smtClean="0"/>
          </a:p>
        </p:txBody>
      </p:sp>
      <p:sp>
        <p:nvSpPr>
          <p:cNvPr id="4" name="Slide Number Placeholder 3"/>
          <p:cNvSpPr>
            <a:spLocks noGrp="1"/>
          </p:cNvSpPr>
          <p:nvPr>
            <p:ph type="sldNum" sz="quarter" idx="10"/>
          </p:nvPr>
        </p:nvSpPr>
        <p:spPr/>
        <p:txBody>
          <a:bodyPr/>
          <a:lstStyle/>
          <a:p>
            <a:fld id="{DDFB669A-6542-4372-A4A4-03D4FFBE6AC4}" type="slidenum">
              <a:rPr lang="en-US" smtClean="0"/>
              <a:pPr/>
              <a:t>2</a:t>
            </a:fld>
            <a:endParaRPr lang="en-US" dirty="0"/>
          </a:p>
        </p:txBody>
      </p:sp>
    </p:spTree>
    <p:extLst>
      <p:ext uri="{BB962C8B-B14F-4D97-AF65-F5344CB8AC3E}">
        <p14:creationId xmlns:p14="http://schemas.microsoft.com/office/powerpoint/2010/main" val="37687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turnover</a:t>
            </a:r>
            <a:r>
              <a:rPr lang="en-US" baseline="0" dirty="0" smtClean="0"/>
              <a:t> time, LOS, Overlapping surgeries, flexible Labor capacity</a:t>
            </a:r>
          </a:p>
          <a:p>
            <a:r>
              <a:rPr lang="en-US" baseline="0" dirty="0" smtClean="0"/>
              <a:t>We need to get creative to survive </a:t>
            </a:r>
            <a:r>
              <a:rPr lang="en-US" baseline="0" smtClean="0"/>
              <a:t>and thrive</a:t>
            </a:r>
            <a:endParaRPr lang="en-US" baseline="0" smtClean="0"/>
          </a:p>
        </p:txBody>
      </p:sp>
      <p:sp>
        <p:nvSpPr>
          <p:cNvPr id="4" name="Slide Number Placeholder 3"/>
          <p:cNvSpPr>
            <a:spLocks noGrp="1"/>
          </p:cNvSpPr>
          <p:nvPr>
            <p:ph type="sldNum" sz="quarter" idx="10"/>
          </p:nvPr>
        </p:nvSpPr>
        <p:spPr/>
        <p:txBody>
          <a:bodyPr/>
          <a:lstStyle/>
          <a:p>
            <a:fld id="{DDFB669A-6542-4372-A4A4-03D4FFBE6AC4}" type="slidenum">
              <a:rPr lang="en-US" smtClean="0"/>
              <a:pPr/>
              <a:t>11</a:t>
            </a:fld>
            <a:endParaRPr lang="en-US" dirty="0"/>
          </a:p>
        </p:txBody>
      </p:sp>
    </p:spTree>
    <p:extLst>
      <p:ext uri="{BB962C8B-B14F-4D97-AF65-F5344CB8AC3E}">
        <p14:creationId xmlns:p14="http://schemas.microsoft.com/office/powerpoint/2010/main" val="944606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first of a set of DICHOTOMIES that is what Harborview represents to our system and our community:</a:t>
            </a:r>
            <a:endParaRPr lang="en-US" dirty="0" smtClean="0"/>
          </a:p>
          <a:p>
            <a:r>
              <a:rPr lang="en-US" b="1" dirty="0" smtClean="0"/>
              <a:t>Emergent</a:t>
            </a:r>
            <a:r>
              <a:rPr lang="en-US" dirty="0" smtClean="0"/>
              <a:t>:</a:t>
            </a:r>
            <a:r>
              <a:rPr lang="en-US" baseline="0" dirty="0" smtClean="0"/>
              <a:t> LVL1 Trauma, CSC, Safety Net </a:t>
            </a:r>
            <a:r>
              <a:rPr lang="en-US" baseline="0" dirty="0" err="1" smtClean="0"/>
              <a:t>Hosptial</a:t>
            </a:r>
            <a:r>
              <a:rPr lang="en-US" baseline="0" dirty="0" smtClean="0"/>
              <a:t>:  </a:t>
            </a:r>
            <a:r>
              <a:rPr lang="en-US" baseline="0" dirty="0" err="1" smtClean="0"/>
              <a:t>neurotrauma</a:t>
            </a:r>
            <a:r>
              <a:rPr lang="en-US" baseline="0" dirty="0" smtClean="0"/>
              <a:t>, stroke interventions, SAH, spine trauma; Ducks disaster 69 of 70 patients taken to HMC and the 70</a:t>
            </a:r>
            <a:r>
              <a:rPr lang="en-US" baseline="30000" dirty="0" smtClean="0"/>
              <a:t>th</a:t>
            </a:r>
            <a:r>
              <a:rPr lang="en-US" baseline="0" dirty="0" smtClean="0"/>
              <a:t> guy was transferred to us the next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ED visits, &gt;6000 Level 1 trauma visits, </a:t>
            </a:r>
          </a:p>
          <a:p>
            <a:r>
              <a:rPr lang="en-US" baseline="0" dirty="0" smtClean="0"/>
              <a:t>Hopefully Rich didn’t put the “ride the ducks” on the things to do itinerary for S.O.’s!</a:t>
            </a:r>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pPr/>
              <a:t>3</a:t>
            </a:fld>
            <a:endParaRPr lang="en-US" dirty="0"/>
          </a:p>
        </p:txBody>
      </p:sp>
    </p:spTree>
    <p:extLst>
      <p:ext uri="{BB962C8B-B14F-4D97-AF65-F5344CB8AC3E}">
        <p14:creationId xmlns:p14="http://schemas.microsoft.com/office/powerpoint/2010/main" val="57508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41% of operative</a:t>
            </a:r>
            <a:r>
              <a:rPr lang="en-US" baseline="0" dirty="0" smtClean="0"/>
              <a:t> cases are ELECTIVE (744/1803) </a:t>
            </a:r>
          </a:p>
          <a:p>
            <a:r>
              <a:rPr lang="en-US" baseline="0" dirty="0" smtClean="0"/>
              <a:t>Add on top of that elective vascular/endovascular, spine, </a:t>
            </a:r>
            <a:r>
              <a:rPr lang="en-US" baseline="0" dirty="0" err="1" smtClean="0"/>
              <a:t>neurooncology</a:t>
            </a:r>
            <a:r>
              <a:rPr lang="en-US" baseline="0" dirty="0" smtClean="0"/>
              <a:t>, functional, epilepsy and GKS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pPr/>
              <a:t>4</a:t>
            </a:fld>
            <a:endParaRPr lang="en-US" dirty="0"/>
          </a:p>
        </p:txBody>
      </p:sp>
    </p:spTree>
    <p:extLst>
      <p:ext uri="{BB962C8B-B14F-4D97-AF65-F5344CB8AC3E}">
        <p14:creationId xmlns:p14="http://schemas.microsoft.com/office/powerpoint/2010/main" val="3441923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Another DICHOTOMY:</a:t>
            </a:r>
            <a:r>
              <a:rPr lang="en-US" baseline="0" dirty="0" smtClean="0"/>
              <a:t> </a:t>
            </a:r>
            <a:r>
              <a:rPr lang="en-US" dirty="0" smtClean="0"/>
              <a:t>County vs Cutting Edge.  For County:  50% of room have 2</a:t>
            </a:r>
            <a:r>
              <a:rPr lang="en-US" baseline="0" dirty="0" smtClean="0"/>
              <a:t> beds per room; primary for the King county jail system, indigent care, opioid crisis, homeless problem in Seattle</a:t>
            </a:r>
          </a:p>
          <a:p>
            <a:r>
              <a:rPr lang="en-US" dirty="0" smtClean="0"/>
              <a:t>BUT…Being in</a:t>
            </a:r>
            <a:r>
              <a:rPr lang="en-US" baseline="0" dirty="0" smtClean="0"/>
              <a:t> the “county” isn’t all BAD…..</a:t>
            </a:r>
            <a:endParaRPr lang="en-US" dirty="0" smtClean="0"/>
          </a:p>
          <a:p>
            <a:r>
              <a:rPr lang="en-US" dirty="0" smtClean="0"/>
              <a:t>Medic one</a:t>
            </a:r>
            <a:r>
              <a:rPr lang="en-US" baseline="0" dirty="0" smtClean="0"/>
              <a:t> started in 1976 one of 2 EMS systems in place in King County/City of Seattle and based at HMC.</a:t>
            </a:r>
          </a:p>
          <a:p>
            <a:r>
              <a:rPr lang="en-US" baseline="0" dirty="0" smtClean="0"/>
              <a:t>Airlift NW our regional medical </a:t>
            </a:r>
            <a:r>
              <a:rPr lang="en-US" baseline="0" dirty="0" err="1" smtClean="0"/>
              <a:t>airflight</a:t>
            </a:r>
            <a:r>
              <a:rPr lang="en-US" baseline="0" dirty="0" smtClean="0"/>
              <a:t> transport system is part of the UW Medicine conglomerate with heavy presence at HMC.</a:t>
            </a:r>
          </a:p>
          <a:p>
            <a:r>
              <a:rPr lang="en-US" dirty="0" smtClean="0"/>
              <a:t>Chris Martin our head of ANW pictured. </a:t>
            </a:r>
          </a:p>
          <a:p>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pPr/>
              <a:t>5</a:t>
            </a:fld>
            <a:endParaRPr lang="en-US" dirty="0"/>
          </a:p>
        </p:txBody>
      </p:sp>
    </p:spTree>
    <p:extLst>
      <p:ext uri="{BB962C8B-B14F-4D97-AF65-F5344CB8AC3E}">
        <p14:creationId xmlns:p14="http://schemas.microsoft.com/office/powerpoint/2010/main" val="109093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Biplane hybrid OR:   1200 </a:t>
            </a:r>
            <a:r>
              <a:rPr lang="en-US" baseline="0" dirty="0" err="1" smtClean="0"/>
              <a:t>sqft</a:t>
            </a:r>
            <a:r>
              <a:rPr lang="en-US" baseline="0" dirty="0" smtClean="0"/>
              <a:t> footprint for serious use as an open and </a:t>
            </a:r>
            <a:r>
              <a:rPr lang="en-US" baseline="0" dirty="0" err="1" smtClean="0"/>
              <a:t>endovasc</a:t>
            </a:r>
            <a:r>
              <a:rPr lang="en-US" baseline="0" dirty="0" smtClean="0"/>
              <a:t> room break ground June, opening Jan2020</a:t>
            </a:r>
          </a:p>
          <a:p>
            <a:r>
              <a:rPr lang="en-US" dirty="0" smtClean="0"/>
              <a:t>Rosa Robot &amp; </a:t>
            </a:r>
            <a:r>
              <a:rPr lang="en-US" dirty="0" err="1" smtClean="0"/>
              <a:t>Visualase</a:t>
            </a:r>
            <a:r>
              <a:rPr lang="en-US" dirty="0" smtClean="0"/>
              <a:t> Laser ablation technology:</a:t>
            </a:r>
            <a:r>
              <a:rPr lang="en-US" baseline="0" dirty="0" smtClean="0"/>
              <a:t> technology that has galvanized our functional/epilepsy service </a:t>
            </a:r>
            <a:r>
              <a:rPr lang="en-US" baseline="0" dirty="0" err="1" smtClean="0"/>
              <a:t>lineVOLUME</a:t>
            </a:r>
            <a:r>
              <a:rPr lang="en-US" baseline="0" dirty="0" smtClean="0"/>
              <a:t> has quadrupled in the past 5 years</a:t>
            </a:r>
          </a:p>
          <a:p>
            <a:r>
              <a:rPr lang="en-US" baseline="0" dirty="0" smtClean="0"/>
              <a:t>Minimally invasive endoscopic ICH evacuation systems (Apollo, Archimedes)</a:t>
            </a:r>
          </a:p>
          <a:p>
            <a:r>
              <a:rPr lang="en-US" baseline="0" dirty="0" smtClean="0"/>
              <a:t>GKS at HMC: ICON upgrade in 2016 and first installed in April 2000.</a:t>
            </a:r>
          </a:p>
          <a:p>
            <a:r>
              <a:rPr lang="en-US" baseline="0" dirty="0" smtClean="0"/>
              <a:t>The usual accoutrements of state of the art NS:  image guidance S8 </a:t>
            </a:r>
            <a:r>
              <a:rPr lang="en-US" baseline="0" dirty="0" err="1" smtClean="0"/>
              <a:t>steath</a:t>
            </a:r>
            <a:r>
              <a:rPr lang="en-US" baseline="0" dirty="0" smtClean="0"/>
              <a:t>, </a:t>
            </a:r>
            <a:r>
              <a:rPr lang="en-US" baseline="0" dirty="0" err="1" smtClean="0"/>
              <a:t>Kinevo</a:t>
            </a:r>
            <a:r>
              <a:rPr lang="en-US" baseline="0" dirty="0" smtClean="0"/>
              <a:t> scopes, O-arm spinal </a:t>
            </a:r>
            <a:r>
              <a:rPr lang="en-US" baseline="0" dirty="0" err="1" smtClean="0"/>
              <a:t>nav</a:t>
            </a:r>
            <a:r>
              <a:rPr lang="en-US" baseline="0" dirty="0" smtClean="0"/>
              <a:t> integration.</a:t>
            </a:r>
          </a:p>
          <a:p>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pPr/>
              <a:t>6</a:t>
            </a:fld>
            <a:endParaRPr lang="en-US" dirty="0"/>
          </a:p>
        </p:txBody>
      </p:sp>
    </p:spTree>
    <p:extLst>
      <p:ext uri="{BB962C8B-B14F-4D97-AF65-F5344CB8AC3E}">
        <p14:creationId xmlns:p14="http://schemas.microsoft.com/office/powerpoint/2010/main" val="3561854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DICHOTOMY:  Mission(of care for all, aka poorly insured, WWAMI safety net patients, ) and Margin (fiscal responsibility) </a:t>
            </a:r>
          </a:p>
          <a:p>
            <a:r>
              <a:rPr lang="en-US" dirty="0" smtClean="0"/>
              <a:t>Our annual</a:t>
            </a:r>
            <a:r>
              <a:rPr lang="en-US" baseline="0" dirty="0" smtClean="0"/>
              <a:t> fiscal budget exceeds $1B with labor cost accounting for 60% THE MISSION is a POSITIVE!: feels good to take care of all at the highest quality </a:t>
            </a:r>
            <a:r>
              <a:rPr lang="en-US" baseline="0" smtClean="0"/>
              <a:t>without financial</a:t>
            </a:r>
            <a:endParaRPr lang="en-US" baseline="0" dirty="0" smtClean="0"/>
          </a:p>
          <a:p>
            <a:r>
              <a:rPr lang="en-US" baseline="0" dirty="0" smtClean="0"/>
              <a:t>Not coincidentally, the rising population in the Seattle Metro Area correlates well with our increasing budget heading toward a resource LIMIT</a:t>
            </a:r>
            <a:endParaRPr lang="en-US" dirty="0" smtClean="0"/>
          </a:p>
          <a:p>
            <a:r>
              <a:rPr lang="en-US" dirty="0" err="1" smtClean="0"/>
              <a:t>Payor</a:t>
            </a:r>
            <a:r>
              <a:rPr lang="en-US" dirty="0" smtClean="0"/>
              <a:t> MIX: how would you like to have these numbers at your</a:t>
            </a:r>
            <a:r>
              <a:rPr lang="en-US" baseline="0" dirty="0" smtClean="0"/>
              <a:t> institution?!?  Over 63% </a:t>
            </a:r>
            <a:r>
              <a:rPr lang="en-US" baseline="0" dirty="0" err="1" smtClean="0"/>
              <a:t>medicare</a:t>
            </a:r>
            <a:r>
              <a:rPr lang="en-US" baseline="0" dirty="0" smtClean="0"/>
              <a:t>/Medicaid, modest 32% commercial </a:t>
            </a:r>
            <a:r>
              <a:rPr lang="en-US" baseline="0" dirty="0" err="1" smtClean="0"/>
              <a:t>payors</a:t>
            </a:r>
            <a:endParaRPr lang="en-US" baseline="0" dirty="0" smtClean="0"/>
          </a:p>
          <a:p>
            <a:r>
              <a:rPr lang="en-US" dirty="0" smtClean="0"/>
              <a:t>Total Margins:</a:t>
            </a:r>
            <a:r>
              <a:rPr lang="en-US" baseline="0" dirty="0" smtClean="0"/>
              <a:t>  Living on razor thin margins year in and out:  2015 point out---Obamacare; payments didn’t persist and costs continued to rise….</a:t>
            </a:r>
          </a:p>
          <a:p>
            <a:r>
              <a:rPr lang="en-US" baseline="0" dirty="0" smtClean="0"/>
              <a:t>This year at a 0.8% margin, RAZOR THIN.  Remember, no payments from Olympia or King County, in fact we pay the county $5M/year for rent.</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pPr/>
              <a:t>7</a:t>
            </a:fld>
            <a:endParaRPr lang="en-US" dirty="0"/>
          </a:p>
        </p:txBody>
      </p:sp>
    </p:spTree>
    <p:extLst>
      <p:ext uri="{BB962C8B-B14F-4D97-AF65-F5344CB8AC3E}">
        <p14:creationId xmlns:p14="http://schemas.microsoft.com/office/powerpoint/2010/main" val="2683953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DICHOTOMY of Research and Clinical existing seamlessly side by side.</a:t>
            </a:r>
          </a:p>
          <a:p>
            <a:r>
              <a:rPr lang="en-US" dirty="0" smtClean="0"/>
              <a:t>Academic</a:t>
            </a:r>
            <a:r>
              <a:rPr lang="en-US" baseline="0" dirty="0" smtClean="0"/>
              <a:t> means</a:t>
            </a:r>
            <a:r>
              <a:rPr lang="en-US" dirty="0" smtClean="0"/>
              <a:t>:  resident teaching, research</a:t>
            </a:r>
            <a:r>
              <a:rPr lang="en-US" baseline="0" dirty="0" smtClean="0"/>
              <a:t> R&amp;T building; clinical trials, triple digit peer reviewed papers and stellar </a:t>
            </a:r>
            <a:r>
              <a:rPr lang="en-US" baseline="0" dirty="0" err="1" smtClean="0"/>
              <a:t>grantsmanship</a:t>
            </a:r>
            <a:endParaRPr lang="en-US" baseline="0" dirty="0" smtClean="0"/>
          </a:p>
          <a:p>
            <a:r>
              <a:rPr lang="en-US" baseline="0" dirty="0" smtClean="0"/>
              <a:t>YET still maintaining our Productivity:  We are 1 of 4 services that generate positive net income for the hospital to maintain operations across all clinical services.  Highest contribution margins, net revenue, operating margins. </a:t>
            </a:r>
          </a:p>
          <a:p>
            <a:r>
              <a:rPr lang="en-US" baseline="0" dirty="0" smtClean="0"/>
              <a:t>“as we go, so does the hospital go…”</a:t>
            </a:r>
          </a:p>
          <a:p>
            <a:r>
              <a:rPr lang="en-US" baseline="0" dirty="0" err="1" smtClean="0"/>
              <a:t>Sekh</a:t>
            </a:r>
            <a:r>
              <a:rPr lang="en-US" baseline="0" dirty="0" smtClean="0"/>
              <a:t>: $100k</a:t>
            </a:r>
          </a:p>
          <a:p>
            <a:r>
              <a:rPr lang="en-US" baseline="0" dirty="0" smtClean="0"/>
              <a:t>RS: 100k WASCIC +$150k vertex</a:t>
            </a:r>
          </a:p>
          <a:p>
            <a:r>
              <a:rPr lang="en-US" baseline="0" dirty="0" smtClean="0"/>
              <a:t>ML: 432k total</a:t>
            </a:r>
          </a:p>
          <a:p>
            <a:r>
              <a:rPr lang="en-US" baseline="0" dirty="0" smtClean="0"/>
              <a:t>LK: 338k</a:t>
            </a:r>
          </a:p>
          <a:p>
            <a:r>
              <a:rPr lang="en-US" baseline="0" dirty="0" smtClean="0"/>
              <a:t>RC: 517k</a:t>
            </a:r>
          </a:p>
          <a:p>
            <a:r>
              <a:rPr lang="en-US" baseline="0" dirty="0" smtClean="0"/>
              <a:t>JO: 130k NSF grant</a:t>
            </a:r>
          </a:p>
          <a:p>
            <a:r>
              <a:rPr lang="en-US" baseline="0" dirty="0" smtClean="0"/>
              <a:t>MW: ?$</a:t>
            </a:r>
            <a:r>
              <a:rPr lang="en-US" baseline="0" dirty="0" err="1" smtClean="0"/>
              <a:t>amt</a:t>
            </a:r>
            <a:r>
              <a:rPr lang="en-US" baseline="0" dirty="0" smtClean="0"/>
              <a:t> for NASA</a:t>
            </a:r>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pPr/>
              <a:t>8</a:t>
            </a:fld>
            <a:endParaRPr lang="en-US" dirty="0"/>
          </a:p>
        </p:txBody>
      </p:sp>
    </p:spTree>
    <p:extLst>
      <p:ext uri="{BB962C8B-B14F-4D97-AF65-F5344CB8AC3E}">
        <p14:creationId xmlns:p14="http://schemas.microsoft.com/office/powerpoint/2010/main" val="1828003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1"/>
            <a:r>
              <a:rPr lang="en-US" dirty="0" smtClean="0"/>
              <a:t>S:  	1.</a:t>
            </a:r>
            <a:r>
              <a:rPr lang="en-US" baseline="0" dirty="0" smtClean="0"/>
              <a:t> </a:t>
            </a:r>
            <a:r>
              <a:rPr lang="en-US" dirty="0" smtClean="0"/>
              <a:t>Peter Thiel:</a:t>
            </a:r>
            <a:r>
              <a:rPr lang="en-US" baseline="0" dirty="0" smtClean="0"/>
              <a:t> you don’t create a culture, you are a culture. CAN DO.; </a:t>
            </a:r>
          </a:p>
          <a:p>
            <a:pPr lvl="1"/>
            <a:r>
              <a:rPr lang="en-US" baseline="0" dirty="0" smtClean="0"/>
              <a:t>	2. The story of NS is the story of technology—we are fortunate that </a:t>
            </a:r>
            <a:r>
              <a:rPr lang="en-US" baseline="0" dirty="0" err="1" smtClean="0"/>
              <a:t>inspite</a:t>
            </a:r>
            <a:r>
              <a:rPr lang="en-US" baseline="0" dirty="0" smtClean="0"/>
              <a:t> of resource limits HMC understands this</a:t>
            </a:r>
          </a:p>
          <a:p>
            <a:pPr lvl="1"/>
            <a:r>
              <a:rPr lang="en-US" baseline="0" dirty="0" smtClean="0"/>
              <a:t>	3. Inertia can be your ally, as long as we don’t take it for granted and earn it one patient at </a:t>
            </a:r>
            <a:r>
              <a:rPr lang="en-US" baseline="0" dirty="0" err="1" smtClean="0"/>
              <a:t>at</a:t>
            </a:r>
            <a:r>
              <a:rPr lang="en-US" baseline="0" dirty="0" smtClean="0"/>
              <a:t> time</a:t>
            </a:r>
          </a:p>
          <a:p>
            <a:pPr lvl="1"/>
            <a:r>
              <a:rPr lang="en-US" baseline="0" dirty="0" smtClean="0"/>
              <a:t>	4. This is the feed forward piece that drives excellence in clinical care</a:t>
            </a:r>
          </a:p>
          <a:p>
            <a:pPr lvl="1"/>
            <a:r>
              <a:rPr lang="en-US" baseline="0" dirty="0" smtClean="0"/>
              <a:t>W: 	1. need more capacity</a:t>
            </a:r>
          </a:p>
          <a:p>
            <a:pPr lvl="1"/>
            <a:r>
              <a:rPr lang="en-US" baseline="0" dirty="0" smtClean="0"/>
              <a:t>	2. byproduct of mission, emergency care staffing costs, safety population</a:t>
            </a:r>
          </a:p>
          <a:p>
            <a:pPr lvl="1"/>
            <a:r>
              <a:rPr lang="en-US" baseline="0" dirty="0" smtClean="0"/>
              <a:t>	3. Politics—what can you say?</a:t>
            </a:r>
          </a:p>
          <a:p>
            <a:pPr lvl="1"/>
            <a:r>
              <a:rPr lang="en-US" baseline="0" dirty="0" smtClean="0"/>
              <a:t>	4. Emergent vs. Elective problem trying to provide 2 conflicting priorities under 1 roof</a:t>
            </a:r>
          </a:p>
          <a:p>
            <a:pPr lvl="1"/>
            <a:r>
              <a:rPr lang="en-US" baseline="0" dirty="0" smtClean="0"/>
              <a:t>O: 	1. </a:t>
            </a:r>
            <a:r>
              <a:rPr lang="en-US" baseline="0" dirty="0" err="1" smtClean="0"/>
              <a:t>Adv</a:t>
            </a:r>
            <a:r>
              <a:rPr lang="en-US" baseline="0" dirty="0" smtClean="0"/>
              <a:t> of a county facility perhaps.  Never had a bond for HMC fail 2/3 popular vote</a:t>
            </a:r>
          </a:p>
          <a:p>
            <a:pPr lvl="1"/>
            <a:r>
              <a:rPr lang="en-US" baseline="0" dirty="0" smtClean="0"/>
              <a:t>	2. Opportunities for </a:t>
            </a:r>
            <a:endParaRPr lang="en-US" dirty="0" smtClean="0"/>
          </a:p>
          <a:p>
            <a:pPr lvl="1"/>
            <a:r>
              <a:rPr lang="en-US" dirty="0" smtClean="0"/>
              <a:t>Messages to get out there</a:t>
            </a:r>
          </a:p>
          <a:p>
            <a:pPr lvl="1"/>
            <a:r>
              <a:rPr lang="en-US" dirty="0" smtClean="0"/>
              <a:t>We are busy</a:t>
            </a:r>
          </a:p>
          <a:p>
            <a:pPr lvl="1"/>
            <a:r>
              <a:rPr lang="en-US" dirty="0" smtClean="0"/>
              <a:t>We are good</a:t>
            </a:r>
          </a:p>
          <a:p>
            <a:pPr lvl="1"/>
            <a:r>
              <a:rPr lang="en-US" dirty="0" smtClean="0"/>
              <a:t>We are competing and winning!</a:t>
            </a:r>
          </a:p>
          <a:p>
            <a:pPr lvl="2"/>
            <a:r>
              <a:rPr lang="en-US" dirty="0" smtClean="0"/>
              <a:t>Providence, Swedish, VM, with ourselves(!)</a:t>
            </a:r>
          </a:p>
          <a:p>
            <a:pPr lvl="1"/>
            <a:r>
              <a:rPr lang="en-US" dirty="0" smtClean="0"/>
              <a:t>We are living at the margin, hence need to be agile</a:t>
            </a:r>
          </a:p>
          <a:p>
            <a:pPr lvl="1"/>
            <a:r>
              <a:rPr lang="en-US" dirty="0" smtClean="0"/>
              <a:t>Value based care and living at the margin</a:t>
            </a:r>
          </a:p>
          <a:p>
            <a:pPr lvl="2"/>
            <a:r>
              <a:rPr lang="en-US" dirty="0" smtClean="0"/>
              <a:t>Will it truly account for the medically complex and severely ill subgroups</a:t>
            </a:r>
          </a:p>
          <a:p>
            <a:pPr lvl="1"/>
            <a:r>
              <a:rPr lang="en-US" dirty="0" smtClean="0"/>
              <a:t>Overlapping/concurrent surgeries</a:t>
            </a:r>
          </a:p>
          <a:p>
            <a:pPr lvl="2"/>
            <a:r>
              <a:rPr lang="en-US" dirty="0" smtClean="0"/>
              <a:t>How will productivity be affected at our academic institution?</a:t>
            </a:r>
          </a:p>
          <a:p>
            <a:pPr lvl="1"/>
            <a:r>
              <a:rPr lang="en-US" dirty="0" smtClean="0"/>
              <a:t>Without the ability to consolidate hospital systems at scale, how can we compete in the future?</a:t>
            </a:r>
          </a:p>
          <a:p>
            <a:r>
              <a:rPr lang="en-US" dirty="0" smtClean="0"/>
              <a:t>Our assets</a:t>
            </a:r>
          </a:p>
          <a:p>
            <a:pPr lvl="1"/>
            <a:r>
              <a:rPr lang="en-US" dirty="0" smtClean="0"/>
              <a:t>#1 is the Harborview culture:  “CAN DO!”</a:t>
            </a:r>
          </a:p>
          <a:p>
            <a:pPr lvl="1"/>
            <a:r>
              <a:rPr lang="en-US" dirty="0" smtClean="0"/>
              <a:t>UW physician group</a:t>
            </a:r>
          </a:p>
          <a:p>
            <a:pPr lvl="1"/>
            <a:r>
              <a:rPr lang="en-US" dirty="0" smtClean="0"/>
              <a:t>UW medicine brand</a:t>
            </a:r>
          </a:p>
          <a:p>
            <a:pPr lvl="1"/>
            <a:r>
              <a:rPr lang="en-US" dirty="0" smtClean="0"/>
              <a:t>Research and innovation</a:t>
            </a:r>
          </a:p>
          <a:p>
            <a:r>
              <a:rPr lang="en-US" dirty="0" smtClean="0"/>
              <a:t>Our liabilities</a:t>
            </a:r>
          </a:p>
          <a:p>
            <a:pPr lvl="1"/>
            <a:r>
              <a:rPr lang="en-US" dirty="0" smtClean="0"/>
              <a:t>Multisite institutions, individual governances: County, </a:t>
            </a:r>
            <a:r>
              <a:rPr lang="en-US" dirty="0" err="1" smtClean="0"/>
              <a:t>Univ</a:t>
            </a:r>
            <a:r>
              <a:rPr lang="en-US" dirty="0" smtClean="0"/>
              <a:t>, Private SCH, VAH</a:t>
            </a:r>
          </a:p>
          <a:p>
            <a:pPr lvl="2"/>
            <a:r>
              <a:rPr lang="en-US" dirty="0" smtClean="0"/>
              <a:t>A political landscape nightmare!</a:t>
            </a:r>
          </a:p>
          <a:p>
            <a:pPr lvl="1"/>
            <a:r>
              <a:rPr lang="en-US" dirty="0" smtClean="0"/>
              <a:t>Expanding costs</a:t>
            </a:r>
          </a:p>
          <a:p>
            <a:pPr lvl="2"/>
            <a:r>
              <a:rPr lang="en-US" dirty="0" smtClean="0"/>
              <a:t>Labor: Increased dependence on Health care specialist; Labor unions</a:t>
            </a:r>
          </a:p>
          <a:p>
            <a:pPr lvl="2"/>
            <a:r>
              <a:rPr lang="en-US" dirty="0" smtClean="0"/>
              <a:t> Device, equipment, pharma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Tele-NS &amp; Robotic </a:t>
            </a:r>
            <a:r>
              <a:rPr lang="en-US" sz="1200" dirty="0" err="1" smtClean="0">
                <a:solidFill>
                  <a:schemeClr val="bg1"/>
                </a:solidFill>
              </a:rPr>
              <a:t>telestroke</a:t>
            </a:r>
            <a:r>
              <a:rPr lang="en-US" sz="1200" dirty="0" smtClean="0">
                <a:solidFill>
                  <a:schemeClr val="bg1"/>
                </a:solidFill>
              </a:rPr>
              <a:t> interventions with affiliates</a:t>
            </a:r>
            <a:r>
              <a:rPr lang="en-US" sz="1200" baseline="0" dirty="0" smtClean="0">
                <a:solidFill>
                  <a:schemeClr val="bg1"/>
                </a:solidFill>
              </a:rPr>
              <a:t> and partner </a:t>
            </a:r>
            <a:endParaRPr lang="en-US" sz="1200" dirty="0" smtClean="0">
              <a:solidFill>
                <a:schemeClr val="bg1"/>
              </a:solidFill>
            </a:endParaRP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pPr/>
              <a:t>9</a:t>
            </a:fld>
            <a:endParaRPr lang="en-US" dirty="0"/>
          </a:p>
        </p:txBody>
      </p:sp>
    </p:spTree>
    <p:extLst>
      <p:ext uri="{BB962C8B-B14F-4D97-AF65-F5344CB8AC3E}">
        <p14:creationId xmlns:p14="http://schemas.microsoft.com/office/powerpoint/2010/main" val="203700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Integration</a:t>
            </a:r>
            <a:r>
              <a:rPr lang="en-US" baseline="0" dirty="0" smtClean="0"/>
              <a:t> </a:t>
            </a:r>
            <a:r>
              <a:rPr lang="en-US" dirty="0" smtClean="0"/>
              <a:t>of multihospital systems</a:t>
            </a:r>
          </a:p>
          <a:p>
            <a:r>
              <a:rPr lang="en-US" dirty="0" smtClean="0"/>
              <a:t>	redundancy of services, cost</a:t>
            </a:r>
          </a:p>
          <a:p>
            <a:pPr lvl="1"/>
            <a:r>
              <a:rPr lang="en-US" dirty="0" smtClean="0"/>
              <a:t>We must get creative to survive and thrive</a:t>
            </a:r>
          </a:p>
          <a:p>
            <a:pPr lvl="2"/>
            <a:r>
              <a:rPr lang="en-US" dirty="0" smtClean="0"/>
              <a:t>OR turnover time (efficiency, somehow!)</a:t>
            </a:r>
          </a:p>
          <a:p>
            <a:pPr lvl="2"/>
            <a:r>
              <a:rPr lang="en-US" dirty="0" smtClean="0"/>
              <a:t>New patient referral process (lifeblood of neurosurgery)</a:t>
            </a:r>
          </a:p>
          <a:p>
            <a:pPr lvl="2"/>
            <a:r>
              <a:rPr lang="en-US" dirty="0" smtClean="0"/>
              <a:t>Alliances with affiliated and unaffiliated hospitals</a:t>
            </a:r>
          </a:p>
          <a:p>
            <a:pPr lvl="2"/>
            <a:r>
              <a:rPr lang="en-US" dirty="0" smtClean="0"/>
              <a:t>Telemedicine, Tele-neurology</a:t>
            </a:r>
          </a:p>
          <a:p>
            <a:pPr lvl="2"/>
            <a:r>
              <a:rPr lang="en-US" dirty="0" smtClean="0"/>
              <a:t>Physician engagement in cost accounting, strategy development</a:t>
            </a:r>
          </a:p>
          <a:p>
            <a:pPr lvl="2"/>
            <a:r>
              <a:rPr lang="en-US" dirty="0" smtClean="0"/>
              <a:t>Technology: </a:t>
            </a:r>
            <a:r>
              <a:rPr lang="en-US" dirty="0" err="1" smtClean="0"/>
              <a:t>rosa</a:t>
            </a:r>
            <a:r>
              <a:rPr lang="en-US" dirty="0" smtClean="0"/>
              <a:t> robot, biplane hybrid or, laser ablation for epilepsy, GKS, minimally invasive pituitary/skull base surgery,  </a:t>
            </a:r>
          </a:p>
          <a:p>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pPr/>
              <a:t>10</a:t>
            </a:fld>
            <a:endParaRPr lang="en-US" dirty="0"/>
          </a:p>
        </p:txBody>
      </p:sp>
    </p:spTree>
    <p:extLst>
      <p:ext uri="{BB962C8B-B14F-4D97-AF65-F5344CB8AC3E}">
        <p14:creationId xmlns:p14="http://schemas.microsoft.com/office/powerpoint/2010/main" val="3268843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752604"/>
            <a:ext cx="8229600" cy="1402055"/>
          </a:xfrm>
        </p:spPr>
        <p:txBody>
          <a:bodyPr lIns="0" tIns="0" rIns="0" bIns="0" anchor="t">
            <a:noAutofit/>
          </a:bodyPr>
          <a:lstStyle>
            <a:lvl1pPr>
              <a:lnSpc>
                <a:spcPts val="4000"/>
              </a:lnSpc>
              <a:spcAft>
                <a:spcPts val="0"/>
              </a:spcAft>
              <a:defRPr sz="3200" b="1" cap="all" spc="250" baseline="0">
                <a:solidFill>
                  <a:schemeClr val="tx1"/>
                </a:solidFill>
                <a:latin typeface="Arial" pitchFamily="34" charset="0"/>
                <a:cs typeface="Arial" pitchFamily="34" charset="0"/>
              </a:defRPr>
            </a:lvl1pPr>
          </a:lstStyle>
          <a:p>
            <a:r>
              <a:rPr lang="en-US" dirty="0"/>
              <a:t>TITLE HEADLINE GOES HERE. PREFERRABLY IN ALL CAPS AND NO MORE THAN THREE LINES.</a:t>
            </a:r>
          </a:p>
        </p:txBody>
      </p:sp>
      <p:sp>
        <p:nvSpPr>
          <p:cNvPr id="3" name="Subtitle 2"/>
          <p:cNvSpPr>
            <a:spLocks noGrp="1"/>
          </p:cNvSpPr>
          <p:nvPr>
            <p:ph type="subTitle" idx="1"/>
          </p:nvPr>
        </p:nvSpPr>
        <p:spPr>
          <a:xfrm>
            <a:off x="1362075" y="4267204"/>
            <a:ext cx="6400800" cy="634997"/>
          </a:xfrm>
        </p:spPr>
        <p:txBody>
          <a:bodyPr lIns="0" tIns="0" rIns="0" bIns="0">
            <a:noAutofit/>
          </a:bodyPr>
          <a:lstStyle>
            <a:lvl1pPr marL="0" indent="0" algn="ctr">
              <a:lnSpc>
                <a:spcPts val="2500"/>
              </a:lnSpc>
              <a:spcBef>
                <a:spcPts val="0"/>
              </a:spcBef>
              <a:buNone/>
              <a:defRPr sz="2000" b="0" cap="all">
                <a:solidFill>
                  <a:srgbClr val="0000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Box 8"/>
          <p:cNvSpPr txBox="1"/>
          <p:nvPr userDrawn="1"/>
        </p:nvSpPr>
        <p:spPr>
          <a:xfrm>
            <a:off x="200025" y="104775"/>
            <a:ext cx="8763000" cy="52322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kern="1200" baseline="0" dirty="0">
                <a:ln>
                  <a:noFill/>
                </a:ln>
                <a:solidFill>
                  <a:srgbClr val="000000"/>
                </a:solidFill>
                <a:effectLst/>
                <a:latin typeface="+mn-lt"/>
                <a:ea typeface="+mn-ea"/>
                <a:cs typeface="+mn-cs"/>
              </a:rPr>
              <a:t>UW MEDICINE    </a:t>
            </a:r>
            <a:r>
              <a:rPr lang="en-US" sz="1000" kern="1200" baseline="0" dirty="0">
                <a:ln>
                  <a:noFill/>
                </a:ln>
                <a:solidFill>
                  <a:srgbClr val="FF0000"/>
                </a:solidFill>
                <a:effectLst/>
                <a:latin typeface="Goudy"/>
                <a:ea typeface="+mn-ea"/>
                <a:cs typeface="+mn-cs"/>
              </a:rPr>
              <a:t>│</a:t>
            </a:r>
            <a:r>
              <a:rPr lang="en-US" sz="1000" kern="1200" baseline="0" dirty="0">
                <a:ln>
                  <a:noFill/>
                </a:ln>
                <a:solidFill>
                  <a:srgbClr val="000000"/>
                </a:solidFill>
                <a:effectLst/>
                <a:latin typeface="+mn-lt"/>
                <a:ea typeface="+mn-ea"/>
                <a:cs typeface="+mn-cs"/>
              </a:rPr>
              <a:t>   </a:t>
            </a:r>
            <a:r>
              <a:rPr lang="en-US" sz="1000" kern="1200" baseline="0" dirty="0">
                <a:ln>
                  <a:noFill/>
                </a:ln>
                <a:solidFill>
                  <a:srgbClr val="D2232A"/>
                </a:solidFill>
                <a:effectLst/>
                <a:latin typeface="+mn-lt"/>
                <a:ea typeface="+mn-ea"/>
                <a:cs typeface="+mn-cs"/>
              </a:rPr>
              <a:t>TITLE OR EVENT</a:t>
            </a:r>
          </a:p>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Chart-only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4"/>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5" name="Chart Placeholder 4"/>
          <p:cNvSpPr>
            <a:spLocks noGrp="1"/>
          </p:cNvSpPr>
          <p:nvPr>
            <p:ph type="chart" sz="quarter" idx="14"/>
          </p:nvPr>
        </p:nvSpPr>
        <p:spPr>
          <a:xfrm>
            <a:off x="457200" y="152400"/>
            <a:ext cx="8229600" cy="5791200"/>
          </a:xfrm>
        </p:spPr>
        <p:txBody>
          <a:bodyPr/>
          <a:lstStyle>
            <a:lvl1pPr>
              <a:buNone/>
              <a:defRPr/>
            </a:lvl1pPr>
          </a:lstStyle>
          <a:p>
            <a:r>
              <a:rPr lang="en-US" dirty="0"/>
              <a:t>Click icon to add chart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Chart-onlyB">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4"/>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8" name="Rectangle 7"/>
          <p:cNvSpPr/>
          <p:nvPr userDrawn="1"/>
        </p:nvSpPr>
        <p:spPr>
          <a:xfrm>
            <a:off x="0" y="838200"/>
            <a:ext cx="9144000" cy="510540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hart Placeholder 9"/>
          <p:cNvSpPr>
            <a:spLocks noGrp="1"/>
          </p:cNvSpPr>
          <p:nvPr>
            <p:ph type="chart" sz="quarter" idx="13"/>
          </p:nvPr>
        </p:nvSpPr>
        <p:spPr>
          <a:xfrm>
            <a:off x="457200" y="1219200"/>
            <a:ext cx="8229600" cy="4419600"/>
          </a:xfrm>
        </p:spPr>
        <p:txBody>
          <a:bodyPr/>
          <a:lstStyle>
            <a:lvl1pPr>
              <a:buNone/>
              <a:defRPr/>
            </a:lvl1pPr>
          </a:lstStyle>
          <a:p>
            <a:r>
              <a:rPr lang="en-US" dirty="0"/>
              <a:t>Click icon to add chart</a:t>
            </a:r>
          </a:p>
        </p:txBody>
      </p:sp>
      <p:sp>
        <p:nvSpPr>
          <p:cNvPr id="5" name="Title 1"/>
          <p:cNvSpPr>
            <a:spLocks noGrp="1"/>
          </p:cNvSpPr>
          <p:nvPr>
            <p:ph type="title"/>
          </p:nvPr>
        </p:nvSpPr>
        <p:spPr>
          <a:xfrm>
            <a:off x="457200" y="1"/>
            <a:ext cx="8229600" cy="838200"/>
          </a:xfrm>
        </p:spPr>
        <p:txBody>
          <a:bodyPr lIns="0" tIns="0" rIns="0" bIns="0" anchor="ctr">
            <a:normAutofit/>
          </a:bodyPr>
          <a:lstStyle>
            <a:lvl1pPr>
              <a:defRPr sz="3200" cap="all">
                <a:solidFill>
                  <a:schemeClr val="tx1"/>
                </a:solidFill>
              </a:defRPr>
            </a:lvl1pPr>
          </a:lstStyle>
          <a:p>
            <a:r>
              <a:rPr lang="en-US"/>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Chart-and-tex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4"/>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5" name="Title 1"/>
          <p:cNvSpPr>
            <a:spLocks noGrp="1"/>
          </p:cNvSpPr>
          <p:nvPr>
            <p:ph type="title"/>
          </p:nvPr>
        </p:nvSpPr>
        <p:spPr>
          <a:xfrm>
            <a:off x="457200" y="5"/>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5334000" cy="2895600"/>
          </a:xfrm>
        </p:spPr>
        <p:txBody>
          <a:bodyPr/>
          <a:lstStyle>
            <a:lvl1pPr>
              <a:buNone/>
              <a:defRPr/>
            </a:lvl1pPr>
          </a:lstStyle>
          <a:p>
            <a:r>
              <a:rPr lang="en-US" dirty="0"/>
              <a:t>Click icon to add chart</a:t>
            </a:r>
          </a:p>
        </p:txBody>
      </p:sp>
      <p:sp>
        <p:nvSpPr>
          <p:cNvPr id="9" name="Text Placeholder 8"/>
          <p:cNvSpPr>
            <a:spLocks noGrp="1"/>
          </p:cNvSpPr>
          <p:nvPr>
            <p:ph type="body" sz="quarter" idx="14"/>
          </p:nvPr>
        </p:nvSpPr>
        <p:spPr>
          <a:xfrm>
            <a:off x="5791200" y="1143000"/>
            <a:ext cx="2895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5"/>
          </p:nvPr>
        </p:nvSpPr>
        <p:spPr>
          <a:xfrm>
            <a:off x="457200" y="3886200"/>
            <a:ext cx="5334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Chart-and-textB">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5"/>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Text Placeholder 9"/>
          <p:cNvSpPr>
            <a:spLocks noGrp="1"/>
          </p:cNvSpPr>
          <p:nvPr>
            <p:ph type="body" sz="quarter" idx="11"/>
          </p:nvPr>
        </p:nvSpPr>
        <p:spPr>
          <a:xfrm>
            <a:off x="457200" y="914400"/>
            <a:ext cx="4648200" cy="5105400"/>
          </a:xfrm>
        </p:spPr>
        <p:txBody>
          <a:bodyPr anchor="t"/>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2" hasCustomPrompt="1"/>
          </p:nvPr>
        </p:nvSpPr>
        <p:spPr>
          <a:xfrm>
            <a:off x="5334000" y="4800600"/>
            <a:ext cx="3352800" cy="1295400"/>
          </a:xfrm>
        </p:spPr>
        <p:txBody>
          <a:bodyPr anchor="ctr">
            <a:normAutofit/>
          </a:bodyPr>
          <a:lstStyle>
            <a:lvl1pPr marL="342900" marR="0" indent="-342900" algn="ctr" defTabSz="457200" rtl="0" eaLnBrk="1" fontAlgn="auto" latinLnBrk="0" hangingPunct="1">
              <a:lnSpc>
                <a:spcPct val="100000"/>
              </a:lnSpc>
              <a:spcBef>
                <a:spcPct val="20000"/>
              </a:spcBef>
              <a:spcAft>
                <a:spcPts val="0"/>
              </a:spcAft>
              <a:buClrTx/>
              <a:buSzTx/>
              <a:buFont typeface="Arial"/>
              <a:buNone/>
              <a:tabLst/>
              <a:defRPr sz="1800" cap="none" baseline="0"/>
            </a:lvl1pPr>
          </a:lstStyle>
          <a:p>
            <a:pPr lvl="0"/>
            <a:r>
              <a:rPr lang="en-US" dirty="0"/>
              <a:t>Caption text in black.</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dirty="0"/>
              <a:t>Caption text in gold. </a:t>
            </a:r>
          </a:p>
          <a:p>
            <a:pPr lvl="0"/>
            <a:endParaRPr lang="en-US" dirty="0"/>
          </a:p>
        </p:txBody>
      </p:sp>
      <p:sp>
        <p:nvSpPr>
          <p:cNvPr id="12" name="Chart Placeholder 11"/>
          <p:cNvSpPr>
            <a:spLocks noGrp="1"/>
          </p:cNvSpPr>
          <p:nvPr>
            <p:ph type="chart" sz="quarter" idx="13"/>
          </p:nvPr>
        </p:nvSpPr>
        <p:spPr>
          <a:xfrm>
            <a:off x="5334000" y="762000"/>
            <a:ext cx="3352800" cy="4038600"/>
          </a:xfrm>
        </p:spPr>
        <p:txBody>
          <a:bodyPr/>
          <a:lstStyle>
            <a:lvl1pPr>
              <a:buNone/>
              <a:defRPr/>
            </a:lvl1pPr>
          </a:lstStyle>
          <a:p>
            <a:r>
              <a:rPr lang="en-US" dirty="0"/>
              <a:t>Click icon to add chart</a:t>
            </a:r>
          </a:p>
        </p:txBody>
      </p:sp>
      <p:sp>
        <p:nvSpPr>
          <p:cNvPr id="7" name="Slide Number Placeholder 5"/>
          <p:cNvSpPr>
            <a:spLocks noGrp="1"/>
          </p:cNvSpPr>
          <p:nvPr>
            <p:ph type="sldNum" sz="quarter" idx="14"/>
          </p:nvPr>
        </p:nvSpPr>
        <p:spPr>
          <a:xfrm>
            <a:off x="8458200" y="6629404"/>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Chart-and-textC">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4"/>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5" name="Title 1"/>
          <p:cNvSpPr>
            <a:spLocks noGrp="1"/>
          </p:cNvSpPr>
          <p:nvPr>
            <p:ph type="title"/>
          </p:nvPr>
        </p:nvSpPr>
        <p:spPr>
          <a:xfrm>
            <a:off x="457200" y="5"/>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4114800" cy="3657600"/>
          </a:xfrm>
        </p:spPr>
        <p:txBody>
          <a:bodyPr/>
          <a:lstStyle>
            <a:lvl1pPr>
              <a:buNone/>
              <a:defRPr/>
            </a:lvl1pPr>
          </a:lstStyle>
          <a:p>
            <a:r>
              <a:rPr lang="en-US" dirty="0"/>
              <a:t>Click icon to add chart</a:t>
            </a:r>
          </a:p>
        </p:txBody>
      </p:sp>
      <p:sp>
        <p:nvSpPr>
          <p:cNvPr id="12" name="Text Placeholder 11"/>
          <p:cNvSpPr>
            <a:spLocks noGrp="1"/>
          </p:cNvSpPr>
          <p:nvPr>
            <p:ph type="body" sz="quarter" idx="15"/>
          </p:nvPr>
        </p:nvSpPr>
        <p:spPr>
          <a:xfrm>
            <a:off x="457200" y="4648200"/>
            <a:ext cx="8229600"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hart Placeholder 9"/>
          <p:cNvSpPr>
            <a:spLocks noGrp="1"/>
          </p:cNvSpPr>
          <p:nvPr>
            <p:ph type="chart" sz="quarter" idx="16"/>
          </p:nvPr>
        </p:nvSpPr>
        <p:spPr>
          <a:xfrm>
            <a:off x="4572000" y="990600"/>
            <a:ext cx="4114800" cy="3657600"/>
          </a:xfrm>
        </p:spPr>
        <p:txBody>
          <a:bodyPr/>
          <a:lstStyle>
            <a:lvl1pPr>
              <a:buNone/>
              <a:defRPr/>
            </a:lvl1pPr>
          </a:lstStyle>
          <a:p>
            <a:r>
              <a:rPr lang="en-US" dirty="0"/>
              <a:t>Click icon to add chart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Chart-and-text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4"/>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5" name="Title 1"/>
          <p:cNvSpPr>
            <a:spLocks noGrp="1"/>
          </p:cNvSpPr>
          <p:nvPr>
            <p:ph type="title"/>
          </p:nvPr>
        </p:nvSpPr>
        <p:spPr>
          <a:xfrm>
            <a:off x="457200" y="5"/>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8229600" cy="3581400"/>
          </a:xfrm>
        </p:spPr>
        <p:txBody>
          <a:bodyPr/>
          <a:lstStyle>
            <a:lvl1pPr>
              <a:buNone/>
              <a:defRPr/>
            </a:lvl1pPr>
          </a:lstStyle>
          <a:p>
            <a:r>
              <a:rPr lang="en-US" dirty="0"/>
              <a:t>Click icon to add chart</a:t>
            </a:r>
          </a:p>
        </p:txBody>
      </p:sp>
      <p:sp>
        <p:nvSpPr>
          <p:cNvPr id="12" name="Text Placeholder 11"/>
          <p:cNvSpPr>
            <a:spLocks noGrp="1"/>
          </p:cNvSpPr>
          <p:nvPr>
            <p:ph type="body" sz="quarter" idx="15"/>
          </p:nvPr>
        </p:nvSpPr>
        <p:spPr>
          <a:xfrm>
            <a:off x="457200" y="4572000"/>
            <a:ext cx="82296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752600"/>
            <a:ext cx="8229600" cy="1402055"/>
          </a:xfrm>
        </p:spPr>
        <p:txBody>
          <a:bodyPr lIns="0" tIns="0" rIns="0" bIns="0" anchor="t">
            <a:noAutofit/>
          </a:bodyPr>
          <a:lstStyle>
            <a:lvl1pPr>
              <a:lnSpc>
                <a:spcPts val="4000"/>
              </a:lnSpc>
              <a:spcAft>
                <a:spcPts val="0"/>
              </a:spcAft>
              <a:defRPr sz="3200" b="1" cap="all" spc="250" baseline="0">
                <a:solidFill>
                  <a:schemeClr val="tx1"/>
                </a:solidFill>
                <a:latin typeface="Arial" pitchFamily="34" charset="0"/>
                <a:cs typeface="Arial" pitchFamily="34" charset="0"/>
              </a:defRPr>
            </a:lvl1pPr>
          </a:lstStyle>
          <a:p>
            <a:r>
              <a:rPr lang="en-US" dirty="0"/>
              <a:t>TITLE HEADLINE GOES HERE. PREFERRABLY IN ALL CAPS AND NO MORE THAN THREE LINES.</a:t>
            </a:r>
          </a:p>
        </p:txBody>
      </p:sp>
      <p:sp>
        <p:nvSpPr>
          <p:cNvPr id="3" name="Subtitle 2"/>
          <p:cNvSpPr>
            <a:spLocks noGrp="1"/>
          </p:cNvSpPr>
          <p:nvPr>
            <p:ph type="subTitle" idx="1"/>
          </p:nvPr>
        </p:nvSpPr>
        <p:spPr>
          <a:xfrm>
            <a:off x="1362075" y="4267200"/>
            <a:ext cx="6400800" cy="634997"/>
          </a:xfrm>
        </p:spPr>
        <p:txBody>
          <a:bodyPr lIns="0" tIns="0" rIns="0" bIns="0">
            <a:noAutofit/>
          </a:bodyPr>
          <a:lstStyle>
            <a:lvl1pPr marL="0" indent="0" algn="ctr">
              <a:lnSpc>
                <a:spcPts val="2500"/>
              </a:lnSpc>
              <a:spcBef>
                <a:spcPts val="0"/>
              </a:spcBef>
              <a:buNone/>
              <a:defRPr sz="2000" b="0" cap="all">
                <a:solidFill>
                  <a:srgbClr val="0000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descr="UWMedicine_Logo_RGB.png"/>
          <p:cNvPicPr>
            <a:picLocks noChangeAspect="1"/>
          </p:cNvPicPr>
          <p:nvPr userDrawn="1"/>
        </p:nvPicPr>
        <p:blipFill>
          <a:blip r:embed="rId2" cstate="print"/>
          <a:stretch>
            <a:fillRect/>
          </a:stretch>
        </p:blipFill>
        <p:spPr>
          <a:xfrm>
            <a:off x="304800" y="6385405"/>
            <a:ext cx="1828800" cy="243995"/>
          </a:xfrm>
          <a:prstGeom prst="rect">
            <a:avLst/>
          </a:prstGeom>
        </p:spPr>
      </p:pic>
      <p:sp>
        <p:nvSpPr>
          <p:cNvPr id="9" name="TextBox 8"/>
          <p:cNvSpPr txBox="1"/>
          <p:nvPr userDrawn="1"/>
        </p:nvSpPr>
        <p:spPr>
          <a:xfrm>
            <a:off x="200025" y="104775"/>
            <a:ext cx="8763000" cy="52322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kern="1200" baseline="0" dirty="0">
                <a:ln>
                  <a:noFill/>
                </a:ln>
                <a:solidFill>
                  <a:srgbClr val="000000"/>
                </a:solidFill>
                <a:effectLst/>
                <a:latin typeface="+mn-lt"/>
                <a:ea typeface="+mn-ea"/>
                <a:cs typeface="+mn-cs"/>
              </a:rPr>
              <a:t>UW MEDICINE    </a:t>
            </a:r>
            <a:r>
              <a:rPr lang="en-US" sz="1000" kern="1200" baseline="0" dirty="0">
                <a:ln>
                  <a:noFill/>
                </a:ln>
                <a:solidFill>
                  <a:srgbClr val="FF0000"/>
                </a:solidFill>
                <a:effectLst/>
                <a:latin typeface="Goudy"/>
                <a:ea typeface="+mn-ea"/>
                <a:cs typeface="+mn-cs"/>
              </a:rPr>
              <a:t>│</a:t>
            </a:r>
            <a:r>
              <a:rPr lang="en-US" sz="1000" kern="1200" baseline="0" dirty="0">
                <a:ln>
                  <a:noFill/>
                </a:ln>
                <a:solidFill>
                  <a:srgbClr val="000000"/>
                </a:solidFill>
                <a:effectLst/>
                <a:latin typeface="+mn-lt"/>
                <a:ea typeface="+mn-ea"/>
                <a:cs typeface="+mn-cs"/>
              </a:rPr>
              <a:t>   </a:t>
            </a:r>
            <a:r>
              <a:rPr lang="en-US" sz="1000" kern="1200" baseline="0" dirty="0">
                <a:ln>
                  <a:noFill/>
                </a:ln>
                <a:solidFill>
                  <a:srgbClr val="D2232A"/>
                </a:solidFill>
                <a:effectLst/>
                <a:latin typeface="+mn-lt"/>
                <a:ea typeface="+mn-ea"/>
                <a:cs typeface="+mn-cs"/>
              </a:rPr>
              <a:t>Neurosciences Institute</a:t>
            </a:r>
          </a:p>
          <a:p>
            <a:pPr algn="ctr"/>
            <a:endParaRPr lang="en-US" dirty="0"/>
          </a:p>
        </p:txBody>
      </p:sp>
    </p:spTree>
    <p:extLst>
      <p:ext uri="{BB962C8B-B14F-4D97-AF65-F5344CB8AC3E}">
        <p14:creationId xmlns:p14="http://schemas.microsoft.com/office/powerpoint/2010/main" val="1990352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_Text-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1"/>
            <a:ext cx="7924800" cy="4876800"/>
          </a:xfrm>
        </p:spPr>
        <p:txBody>
          <a:bodyPr lIns="91440" tIns="0" rIns="0" bIns="0"/>
          <a:lstStyle>
            <a:lvl1pPr marL="0" indent="0">
              <a:lnSpc>
                <a:spcPct val="100000"/>
              </a:lnSpc>
              <a:spcBef>
                <a:spcPts val="0"/>
              </a:spcBef>
              <a:spcAft>
                <a:spcPts val="600"/>
              </a:spcAft>
              <a:buNone/>
              <a:defRPr sz="3200" spc="50">
                <a:solidFill>
                  <a:srgbClr val="000000"/>
                </a:solidFill>
              </a:defRPr>
            </a:lvl1pPr>
            <a:lvl2pPr marL="1143000" indent="-109538">
              <a:lnSpc>
                <a:spcPct val="100000"/>
              </a:lnSpc>
              <a:spcBef>
                <a:spcPts val="600"/>
              </a:spcBef>
              <a:spcAft>
                <a:spcPts val="600"/>
              </a:spcAft>
              <a:buClr>
                <a:srgbClr val="595B5A"/>
              </a:buClr>
              <a:buFont typeface="Arial" pitchFamily="34" charset="0"/>
              <a:buChar char="•"/>
              <a:defRPr sz="2800">
                <a:solidFill>
                  <a:srgbClr val="030201"/>
                </a:solidFill>
              </a:defRPr>
            </a:lvl2pPr>
            <a:lvl3pPr marL="1262063" indent="-119063">
              <a:lnSpc>
                <a:spcPct val="100000"/>
              </a:lnSpc>
              <a:spcBef>
                <a:spcPts val="600"/>
              </a:spcBef>
              <a:spcAft>
                <a:spcPts val="600"/>
              </a:spcAft>
              <a:buClr>
                <a:srgbClr val="595B5A"/>
              </a:buClr>
              <a:buFont typeface="Arial" pitchFamily="34" charset="0"/>
              <a:buChar char="•"/>
              <a:defRPr sz="2400">
                <a:solidFill>
                  <a:srgbClr val="030201"/>
                </a:solidFill>
              </a:defRPr>
            </a:lvl3pPr>
            <a:lvl4pPr marL="1371600" indent="-109538">
              <a:lnSpc>
                <a:spcPct val="100000"/>
              </a:lnSpc>
              <a:spcBef>
                <a:spcPts val="600"/>
              </a:spcBef>
              <a:spcAft>
                <a:spcPts val="600"/>
              </a:spcAft>
              <a:buClr>
                <a:srgbClr val="595B5A"/>
              </a:buClr>
              <a:buFont typeface="Arial" pitchFamily="34" charset="0"/>
              <a:buChar char="•"/>
              <a:defRPr sz="2000">
                <a:solidFill>
                  <a:srgbClr val="030201"/>
                </a:solidFill>
              </a:defRPr>
            </a:lvl4pPr>
            <a:lvl5pPr marL="1490663" indent="-119063">
              <a:lnSpc>
                <a:spcPct val="100000"/>
              </a:lnSpc>
              <a:spcBef>
                <a:spcPts val="600"/>
              </a:spcBef>
              <a:spcAft>
                <a:spcPts val="600"/>
              </a:spcAft>
              <a:buClr>
                <a:srgbClr val="595B5A"/>
              </a:buClr>
              <a:buFont typeface="Arial" pitchFamily="34" charset="0"/>
              <a:buChar char="•"/>
              <a:defRPr sz="20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1"/>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0"/>
            <a:ext cx="8229600" cy="762000"/>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5"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extLst>
      <p:ext uri="{BB962C8B-B14F-4D97-AF65-F5344CB8AC3E}">
        <p14:creationId xmlns:p14="http://schemas.microsoft.com/office/powerpoint/2010/main" val="2335022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1 ImageA">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rgbClr val="7C6316"/>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0"/>
          </p:nvPr>
        </p:nvSpPr>
        <p:spPr>
          <a:xfrm>
            <a:off x="0" y="740664"/>
            <a:ext cx="4572000" cy="5279136"/>
          </a:xfrm>
        </p:spPr>
        <p:txBody>
          <a:bodyPr/>
          <a:lstStyle>
            <a:lvl1pPr>
              <a:buNone/>
              <a:defRPr/>
            </a:lvl1pPr>
          </a:lstStyle>
          <a:p>
            <a:r>
              <a:rPr lang="en-US" dirty="0"/>
              <a:t>Click icon to add picture</a:t>
            </a:r>
          </a:p>
        </p:txBody>
      </p:sp>
      <p:sp>
        <p:nvSpPr>
          <p:cNvPr id="10" name="Text Placeholder 9"/>
          <p:cNvSpPr>
            <a:spLocks noGrp="1"/>
          </p:cNvSpPr>
          <p:nvPr>
            <p:ph type="body" sz="quarter" idx="11"/>
          </p:nvPr>
        </p:nvSpPr>
        <p:spPr>
          <a:xfrm>
            <a:off x="4572000" y="914400"/>
            <a:ext cx="4114800" cy="5791200"/>
          </a:xfrm>
        </p:spPr>
        <p:txBody>
          <a:bodyPr anchor="ct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extLst>
      <p:ext uri="{BB962C8B-B14F-4D97-AF65-F5344CB8AC3E}">
        <p14:creationId xmlns:p14="http://schemas.microsoft.com/office/powerpoint/2010/main" val="513673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1 small ImageC">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0"/>
          </p:nvPr>
        </p:nvSpPr>
        <p:spPr>
          <a:xfrm>
            <a:off x="5334000" y="740664"/>
            <a:ext cx="3352800" cy="4059936"/>
          </a:xfrm>
        </p:spPr>
        <p:txBody>
          <a:bodyPr/>
          <a:lstStyle>
            <a:lvl1pPr>
              <a:buNone/>
              <a:defRPr/>
            </a:lvl1pPr>
          </a:lstStyle>
          <a:p>
            <a:r>
              <a:rPr lang="en-US" dirty="0"/>
              <a:t>Click icon to add picture</a:t>
            </a:r>
          </a:p>
        </p:txBody>
      </p:sp>
      <p:sp>
        <p:nvSpPr>
          <p:cNvPr id="10" name="Text Placeholder 9"/>
          <p:cNvSpPr>
            <a:spLocks noGrp="1"/>
          </p:cNvSpPr>
          <p:nvPr>
            <p:ph type="body" sz="quarter" idx="11"/>
          </p:nvPr>
        </p:nvSpPr>
        <p:spPr>
          <a:xfrm>
            <a:off x="457200" y="914400"/>
            <a:ext cx="4648200" cy="5105400"/>
          </a:xfrm>
        </p:spPr>
        <p:txBody>
          <a:bodyPr anchor="t"/>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2" hasCustomPrompt="1"/>
          </p:nvPr>
        </p:nvSpPr>
        <p:spPr>
          <a:xfrm>
            <a:off x="5334000" y="4800600"/>
            <a:ext cx="3352800" cy="1371600"/>
          </a:xfrm>
        </p:spPr>
        <p:txBody>
          <a:bodyPr>
            <a:normAutofit/>
          </a:bodyPr>
          <a:lstStyle>
            <a:lvl1pPr marL="342900" marR="0" indent="-342900" algn="ctr" defTabSz="457200" rtl="0" eaLnBrk="1" fontAlgn="auto" latinLnBrk="0" hangingPunct="1">
              <a:lnSpc>
                <a:spcPct val="100000"/>
              </a:lnSpc>
              <a:spcBef>
                <a:spcPct val="20000"/>
              </a:spcBef>
              <a:spcAft>
                <a:spcPts val="0"/>
              </a:spcAft>
              <a:buClrTx/>
              <a:buSzTx/>
              <a:buFont typeface="Arial"/>
              <a:buNone/>
              <a:tabLst/>
              <a:defRPr sz="1800" cap="none" baseline="0"/>
            </a:lvl1pPr>
          </a:lstStyle>
          <a:p>
            <a:pPr lvl="0"/>
            <a:r>
              <a:rPr lang="en-US" dirty="0"/>
              <a:t>Caption text in black.</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dirty="0"/>
              <a:t>Caption text in gold. </a:t>
            </a:r>
          </a:p>
          <a:p>
            <a:pPr lvl="0"/>
            <a:endParaRPr lang="en-US" dirty="0"/>
          </a:p>
        </p:txBody>
      </p:sp>
      <p:sp>
        <p:nvSpPr>
          <p:cNvPr id="11" name="Slide Number Placeholder 5"/>
          <p:cNvSpPr>
            <a:spLocks noGrp="1"/>
          </p:cNvSpPr>
          <p:nvPr>
            <p:ph type="sldNum" sz="quarter" idx="13"/>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extLst>
      <p:ext uri="{BB962C8B-B14F-4D97-AF65-F5344CB8AC3E}">
        <p14:creationId xmlns:p14="http://schemas.microsoft.com/office/powerpoint/2010/main" val="409259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_Text-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1"/>
            <a:ext cx="7924800" cy="4876800"/>
          </a:xfrm>
        </p:spPr>
        <p:txBody>
          <a:bodyPr lIns="91440" tIns="0" rIns="0" bIns="0"/>
          <a:lstStyle>
            <a:lvl1pPr marL="0" indent="0">
              <a:lnSpc>
                <a:spcPct val="100000"/>
              </a:lnSpc>
              <a:spcBef>
                <a:spcPts val="0"/>
              </a:spcBef>
              <a:spcAft>
                <a:spcPts val="600"/>
              </a:spcAft>
              <a:buNone/>
              <a:defRPr sz="3200" spc="50">
                <a:solidFill>
                  <a:srgbClr val="000000"/>
                </a:solidFill>
              </a:defRPr>
            </a:lvl1pPr>
            <a:lvl2pPr marL="1143000" indent="-109538">
              <a:lnSpc>
                <a:spcPct val="100000"/>
              </a:lnSpc>
              <a:spcBef>
                <a:spcPts val="600"/>
              </a:spcBef>
              <a:spcAft>
                <a:spcPts val="600"/>
              </a:spcAft>
              <a:buClr>
                <a:srgbClr val="595B5A"/>
              </a:buClr>
              <a:buFont typeface="Arial" pitchFamily="34" charset="0"/>
              <a:buChar char="•"/>
              <a:defRPr sz="2800">
                <a:solidFill>
                  <a:srgbClr val="030201"/>
                </a:solidFill>
              </a:defRPr>
            </a:lvl2pPr>
            <a:lvl3pPr marL="1262063" indent="-119063">
              <a:lnSpc>
                <a:spcPct val="100000"/>
              </a:lnSpc>
              <a:spcBef>
                <a:spcPts val="600"/>
              </a:spcBef>
              <a:spcAft>
                <a:spcPts val="600"/>
              </a:spcAft>
              <a:buClr>
                <a:srgbClr val="595B5A"/>
              </a:buClr>
              <a:buFont typeface="Arial" pitchFamily="34" charset="0"/>
              <a:buChar char="•"/>
              <a:defRPr sz="2400">
                <a:solidFill>
                  <a:srgbClr val="030201"/>
                </a:solidFill>
              </a:defRPr>
            </a:lvl3pPr>
            <a:lvl4pPr marL="1371600" indent="-109538">
              <a:lnSpc>
                <a:spcPct val="100000"/>
              </a:lnSpc>
              <a:spcBef>
                <a:spcPts val="600"/>
              </a:spcBef>
              <a:spcAft>
                <a:spcPts val="600"/>
              </a:spcAft>
              <a:buClr>
                <a:srgbClr val="595B5A"/>
              </a:buClr>
              <a:buFont typeface="Arial" pitchFamily="34" charset="0"/>
              <a:buChar char="•"/>
              <a:defRPr sz="2000">
                <a:solidFill>
                  <a:srgbClr val="030201"/>
                </a:solidFill>
              </a:defRPr>
            </a:lvl4pPr>
            <a:lvl5pPr marL="1490663" indent="-119063">
              <a:lnSpc>
                <a:spcPct val="100000"/>
              </a:lnSpc>
              <a:spcBef>
                <a:spcPts val="600"/>
              </a:spcBef>
              <a:spcAft>
                <a:spcPts val="600"/>
              </a:spcAft>
              <a:buClr>
                <a:srgbClr val="595B5A"/>
              </a:buClr>
              <a:buFont typeface="Arial" pitchFamily="34" charset="0"/>
              <a:buChar char="•"/>
              <a:defRPr sz="20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1"/>
            <a:ext cx="9144000" cy="749808"/>
          </a:xfrm>
          <a:prstGeom prst="rect">
            <a:avLst/>
          </a:prstGeom>
          <a:solidFill>
            <a:srgbClr val="53548A"/>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0"/>
            <a:ext cx="8229600" cy="762000"/>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5" name="Slide Number Placeholder 5"/>
          <p:cNvSpPr>
            <a:spLocks noGrp="1"/>
          </p:cNvSpPr>
          <p:nvPr>
            <p:ph type="sldNum" sz="quarter" idx="12"/>
          </p:nvPr>
        </p:nvSpPr>
        <p:spPr>
          <a:xfrm>
            <a:off x="8458200" y="6629404"/>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1 ImageB">
    <p:spTree>
      <p:nvGrpSpPr>
        <p:cNvPr id="1" name=""/>
        <p:cNvGrpSpPr/>
        <p:nvPr/>
      </p:nvGrpSpPr>
      <p:grpSpPr>
        <a:xfrm>
          <a:off x="0" y="0"/>
          <a:ext cx="0" cy="0"/>
          <a:chOff x="0" y="0"/>
          <a:chExt cx="0" cy="0"/>
        </a:xfrm>
      </p:grpSpPr>
      <p:sp>
        <p:nvSpPr>
          <p:cNvPr id="9" name="Rectangle 8"/>
          <p:cNvSpPr/>
          <p:nvPr userDrawn="1"/>
        </p:nvSpPr>
        <p:spPr>
          <a:xfrm flipV="1">
            <a:off x="0" y="2599265"/>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599267"/>
            <a:ext cx="8229600" cy="753534"/>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3581400"/>
            <a:ext cx="7611536" cy="2438400"/>
          </a:xfrm>
        </p:spPr>
        <p:txBody>
          <a:bodyPr lIns="91440" tIns="0" rIns="0" bIns="0"/>
          <a:lstStyle>
            <a:lvl1pPr marL="0" indent="0">
              <a:lnSpc>
                <a:spcPct val="100000"/>
              </a:lnSpc>
              <a:spcBef>
                <a:spcPts val="0"/>
              </a:spcBef>
              <a:spcAft>
                <a:spcPts val="0"/>
              </a:spcAft>
              <a:buNone/>
              <a:defRPr sz="3200" spc="50">
                <a:solidFill>
                  <a:srgbClr val="030201"/>
                </a:solidFill>
              </a:defRPr>
            </a:lvl1pPr>
            <a:lvl2pPr marL="457200" indent="-114300">
              <a:lnSpc>
                <a:spcPct val="100000"/>
              </a:lnSpc>
              <a:spcBef>
                <a:spcPts val="600"/>
              </a:spcBef>
              <a:spcAft>
                <a:spcPts val="600"/>
              </a:spcAft>
              <a:buClr>
                <a:srgbClr val="595B5A"/>
              </a:buClr>
              <a:buFont typeface="Arial"/>
              <a:buChar char="•"/>
              <a:defRPr sz="2800">
                <a:solidFill>
                  <a:srgbClr val="030201"/>
                </a:solidFill>
              </a:defRPr>
            </a:lvl2pPr>
            <a:lvl3pPr marL="571500" indent="-114300">
              <a:lnSpc>
                <a:spcPct val="100000"/>
              </a:lnSpc>
              <a:spcBef>
                <a:spcPts val="600"/>
              </a:spcBef>
              <a:spcAft>
                <a:spcPts val="600"/>
              </a:spcAft>
              <a:buClr>
                <a:srgbClr val="595B5A"/>
              </a:buClr>
              <a:defRPr sz="2400">
                <a:solidFill>
                  <a:srgbClr val="030201"/>
                </a:solidFill>
              </a:defRPr>
            </a:lvl3pPr>
            <a:lvl4pPr marL="685800" indent="-114300">
              <a:lnSpc>
                <a:spcPct val="100000"/>
              </a:lnSpc>
              <a:spcBef>
                <a:spcPts val="600"/>
              </a:spcBef>
              <a:spcAft>
                <a:spcPts val="600"/>
              </a:spcAft>
              <a:buClr>
                <a:srgbClr val="595B5A"/>
              </a:buClr>
              <a:buFont typeface="Arial"/>
              <a:buChar char="•"/>
              <a:defRPr sz="2000">
                <a:solidFill>
                  <a:srgbClr val="030201"/>
                </a:solidFill>
              </a:defRPr>
            </a:lvl4pPr>
            <a:lvl5pPr marL="800100" indent="-114300">
              <a:lnSpc>
                <a:spcPct val="100000"/>
              </a:lnSpc>
              <a:spcBef>
                <a:spcPts val="600"/>
              </a:spcBef>
              <a:spcAft>
                <a:spcPts val="600"/>
              </a:spcAft>
              <a:buClr>
                <a:srgbClr val="595B5A"/>
              </a:buClr>
              <a:buFont typeface="Arial"/>
              <a:buChar char="•"/>
              <a:defRPr sz="20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5"/>
          <p:cNvSpPr>
            <a:spLocks noGrp="1"/>
          </p:cNvSpPr>
          <p:nvPr>
            <p:ph type="pic" sz="quarter" idx="13"/>
          </p:nvPr>
        </p:nvSpPr>
        <p:spPr>
          <a:xfrm>
            <a:off x="0" y="0"/>
            <a:ext cx="9144000" cy="2598738"/>
          </a:xfrm>
        </p:spPr>
        <p:txBody>
          <a:bodyPr/>
          <a:lstStyle>
            <a:lvl1pPr>
              <a:buNone/>
              <a:defRPr/>
            </a:lvl1pPr>
          </a:lstStyle>
          <a:p>
            <a:r>
              <a:rPr lang="en-US" dirty="0"/>
              <a:t>Click icon to add picture</a:t>
            </a:r>
          </a:p>
        </p:txBody>
      </p:sp>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extLst>
      <p:ext uri="{BB962C8B-B14F-4D97-AF65-F5344CB8AC3E}">
        <p14:creationId xmlns:p14="http://schemas.microsoft.com/office/powerpoint/2010/main" val="949892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Multiple Images">
    <p:spTree>
      <p:nvGrpSpPr>
        <p:cNvPr id="1" name=""/>
        <p:cNvGrpSpPr/>
        <p:nvPr/>
      </p:nvGrpSpPr>
      <p:grpSpPr>
        <a:xfrm>
          <a:off x="0" y="0"/>
          <a:ext cx="0" cy="0"/>
          <a:chOff x="0" y="0"/>
          <a:chExt cx="0" cy="0"/>
        </a:xfrm>
      </p:grpSpPr>
      <p:sp>
        <p:nvSpPr>
          <p:cNvPr id="19" name="Picture Placeholder 18"/>
          <p:cNvSpPr>
            <a:spLocks noGrp="1"/>
          </p:cNvSpPr>
          <p:nvPr>
            <p:ph type="pic" sz="quarter" idx="13"/>
          </p:nvPr>
        </p:nvSpPr>
        <p:spPr>
          <a:xfrm>
            <a:off x="0" y="0"/>
            <a:ext cx="4081463" cy="2595562"/>
          </a:xfrm>
        </p:spPr>
        <p:txBody>
          <a:bodyPr/>
          <a:lstStyle>
            <a:lvl1pPr>
              <a:buNone/>
              <a:defRPr/>
            </a:lvl1pPr>
          </a:lstStyle>
          <a:p>
            <a:r>
              <a:rPr lang="en-US" dirty="0"/>
              <a:t>Click icon to add picture</a:t>
            </a:r>
          </a:p>
        </p:txBody>
      </p:sp>
      <p:sp>
        <p:nvSpPr>
          <p:cNvPr id="23" name="Picture Placeholder 22"/>
          <p:cNvSpPr>
            <a:spLocks noGrp="1"/>
          </p:cNvSpPr>
          <p:nvPr>
            <p:ph type="pic" sz="quarter" idx="15"/>
          </p:nvPr>
        </p:nvSpPr>
        <p:spPr>
          <a:xfrm>
            <a:off x="4081463" y="1433512"/>
            <a:ext cx="2938462" cy="1162050"/>
          </a:xfrm>
        </p:spPr>
        <p:txBody>
          <a:bodyPr/>
          <a:lstStyle>
            <a:lvl1pPr>
              <a:buNone/>
              <a:defRPr/>
            </a:lvl1pPr>
          </a:lstStyle>
          <a:p>
            <a:r>
              <a:rPr lang="en-US" dirty="0"/>
              <a:t>Click icon to add picture</a:t>
            </a:r>
          </a:p>
        </p:txBody>
      </p:sp>
      <p:sp>
        <p:nvSpPr>
          <p:cNvPr id="25" name="Picture Placeholder 24"/>
          <p:cNvSpPr>
            <a:spLocks noGrp="1"/>
          </p:cNvSpPr>
          <p:nvPr>
            <p:ph type="pic" sz="quarter" idx="16"/>
          </p:nvPr>
        </p:nvSpPr>
        <p:spPr>
          <a:xfrm>
            <a:off x="7019925" y="3704"/>
            <a:ext cx="2124075" cy="2595562"/>
          </a:xfrm>
        </p:spPr>
        <p:txBody>
          <a:bodyPr/>
          <a:lstStyle>
            <a:lvl1pPr>
              <a:buNone/>
              <a:defRPr/>
            </a:lvl1pPr>
          </a:lstStyle>
          <a:p>
            <a:r>
              <a:rPr lang="en-US" dirty="0"/>
              <a:t>Click icon to add picture</a:t>
            </a:r>
          </a:p>
        </p:txBody>
      </p:sp>
      <p:sp>
        <p:nvSpPr>
          <p:cNvPr id="9" name="Rectangle 8"/>
          <p:cNvSpPr/>
          <p:nvPr userDrawn="1"/>
        </p:nvSpPr>
        <p:spPr>
          <a:xfrm flipV="1">
            <a:off x="0" y="2599265"/>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599267"/>
            <a:ext cx="8229600" cy="753534"/>
          </a:xfrm>
        </p:spPr>
        <p:txBody>
          <a:bodyPr lIns="0" tIns="0" rIns="0" bIns="0" anchor="ctr">
            <a:normAutofit/>
          </a:bodyPr>
          <a:lstStyle>
            <a:lvl1pPr>
              <a:defRPr sz="3200" cap="all">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3657600"/>
            <a:ext cx="7620000" cy="2362200"/>
          </a:xfrm>
        </p:spPr>
        <p:txBody>
          <a:bodyPr lIns="91440" tIns="0" rIns="0" bIns="0"/>
          <a:lstStyle>
            <a:lvl1pPr marL="0" indent="0">
              <a:lnSpc>
                <a:spcPct val="100000"/>
              </a:lnSpc>
              <a:spcBef>
                <a:spcPts val="0"/>
              </a:spcBef>
              <a:spcAft>
                <a:spcPts val="0"/>
              </a:spcAft>
              <a:buNone/>
              <a:defRPr sz="3000" spc="50">
                <a:solidFill>
                  <a:srgbClr val="000000"/>
                </a:solidFill>
              </a:defRPr>
            </a:lvl1pPr>
            <a:lvl2pPr marL="1143000" indent="-109538">
              <a:lnSpc>
                <a:spcPct val="100000"/>
              </a:lnSpc>
              <a:spcBef>
                <a:spcPts val="600"/>
              </a:spcBef>
              <a:spcAft>
                <a:spcPts val="600"/>
              </a:spcAft>
              <a:buClr>
                <a:srgbClr val="595B5A"/>
              </a:buClr>
              <a:buFont typeface="Arial"/>
              <a:buChar char="•"/>
              <a:defRPr sz="2600">
                <a:solidFill>
                  <a:srgbClr val="030201"/>
                </a:solidFill>
              </a:defRPr>
            </a:lvl2pPr>
            <a:lvl3pPr marL="1262063" indent="-119063">
              <a:lnSpc>
                <a:spcPct val="100000"/>
              </a:lnSpc>
              <a:spcBef>
                <a:spcPts val="600"/>
              </a:spcBef>
              <a:spcAft>
                <a:spcPts val="600"/>
              </a:spcAft>
              <a:buClr>
                <a:srgbClr val="595B5A"/>
              </a:buClr>
              <a:defRPr sz="2200">
                <a:solidFill>
                  <a:srgbClr val="030201"/>
                </a:solidFill>
              </a:defRPr>
            </a:lvl3pPr>
            <a:lvl4pPr marL="1371600" indent="-109538">
              <a:lnSpc>
                <a:spcPct val="100000"/>
              </a:lnSpc>
              <a:spcBef>
                <a:spcPts val="600"/>
              </a:spcBef>
              <a:spcAft>
                <a:spcPts val="600"/>
              </a:spcAft>
              <a:buClr>
                <a:srgbClr val="595B5A"/>
              </a:buClr>
              <a:buFont typeface="Arial"/>
              <a:buChar char="•"/>
              <a:defRPr sz="1800">
                <a:solidFill>
                  <a:srgbClr val="030201"/>
                </a:solidFill>
              </a:defRPr>
            </a:lvl4pPr>
            <a:lvl5pPr marL="1490663" indent="-119063">
              <a:lnSpc>
                <a:spcPct val="100000"/>
              </a:lnSpc>
              <a:spcBef>
                <a:spcPts val="600"/>
              </a:spcBef>
              <a:spcAft>
                <a:spcPts val="600"/>
              </a:spcAft>
              <a:buClr>
                <a:srgbClr val="595B5A"/>
              </a:buClr>
              <a:buFont typeface="Arial"/>
              <a:buChar char="•"/>
              <a:defRPr sz="18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21" name="Picture Placeholder 20"/>
          <p:cNvSpPr>
            <a:spLocks noGrp="1"/>
          </p:cNvSpPr>
          <p:nvPr>
            <p:ph type="pic" sz="quarter" idx="14"/>
          </p:nvPr>
        </p:nvSpPr>
        <p:spPr>
          <a:xfrm>
            <a:off x="4081463" y="0"/>
            <a:ext cx="2938462" cy="1433512"/>
          </a:xfrm>
        </p:spPr>
        <p:txBody>
          <a:bodyPr/>
          <a:lstStyle>
            <a:lvl1pPr>
              <a:buNone/>
              <a:defRPr/>
            </a:lvl1pPr>
          </a:lstStyle>
          <a:p>
            <a:r>
              <a:rPr lang="en-US" dirty="0"/>
              <a:t>Click icon to add picture</a:t>
            </a:r>
          </a:p>
        </p:txBody>
      </p:sp>
    </p:spTree>
    <p:extLst>
      <p:ext uri="{BB962C8B-B14F-4D97-AF65-F5344CB8AC3E}">
        <p14:creationId xmlns:p14="http://schemas.microsoft.com/office/powerpoint/2010/main" val="3369018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Vide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953000"/>
            <a:ext cx="5486400" cy="457200"/>
          </a:xfrm>
        </p:spPr>
        <p:txBody>
          <a:bodyPr anchor="b">
            <a:noAutofit/>
          </a:bodyPr>
          <a:lstStyle>
            <a:lvl1pPr algn="l">
              <a:defRPr sz="2400" b="1"/>
            </a:lvl1pPr>
          </a:lstStyle>
          <a:p>
            <a:r>
              <a:rPr lang="en-US" dirty="0"/>
              <a:t>Click to edit title style</a:t>
            </a:r>
          </a:p>
        </p:txBody>
      </p:sp>
      <p:sp>
        <p:nvSpPr>
          <p:cNvPr id="4" name="Text Placeholder 3"/>
          <p:cNvSpPr>
            <a:spLocks noGrp="1"/>
          </p:cNvSpPr>
          <p:nvPr>
            <p:ph type="body" sz="half" idx="2"/>
          </p:nvPr>
        </p:nvSpPr>
        <p:spPr>
          <a:xfrm>
            <a:off x="2057400" y="5443538"/>
            <a:ext cx="5105400" cy="804862"/>
          </a:xfrm>
        </p:spPr>
        <p:txBody>
          <a:bodyPr>
            <a:normAutofit/>
          </a:bodyPr>
          <a:lstStyle>
            <a:lvl1pPr marL="0" indent="0">
              <a:buNone/>
              <a:defRPr sz="1800">
                <a:solidFill>
                  <a:srgbClr val="03020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733800" y="6553200"/>
            <a:ext cx="2133600" cy="304800"/>
          </a:xfrm>
          <a:prstGeom prst="rect">
            <a:avLst/>
          </a:prstGeom>
        </p:spPr>
        <p:txBody>
          <a:bodyPr anchor="b"/>
          <a:lstStyle>
            <a:lvl1pPr>
              <a:defRPr sz="1200">
                <a:latin typeface="Arial" pitchFamily="34" charset="0"/>
                <a:cs typeface="Arial" pitchFamily="34" charset="0"/>
              </a:defRPr>
            </a:lvl1pPr>
          </a:lstStyle>
          <a:p>
            <a:endParaRPr lang="en-US" dirty="0"/>
          </a:p>
        </p:txBody>
      </p:sp>
      <p:sp>
        <p:nvSpPr>
          <p:cNvPr id="6" name="Footer Placeholder 5"/>
          <p:cNvSpPr>
            <a:spLocks noGrp="1"/>
          </p:cNvSpPr>
          <p:nvPr>
            <p:ph type="ftr" sz="quarter" idx="11"/>
          </p:nvPr>
        </p:nvSpPr>
        <p:spPr>
          <a:xfrm>
            <a:off x="3124200" y="6248400"/>
            <a:ext cx="2895600" cy="365125"/>
          </a:xfrm>
          <a:prstGeom prst="rect">
            <a:avLst/>
          </a:prstGeom>
        </p:spPr>
        <p:txBody>
          <a:bodyPr/>
          <a:lstStyle>
            <a:lvl1pPr>
              <a:defRPr sz="1200">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a:xfrm>
            <a:off x="8686800" y="6553200"/>
            <a:ext cx="457200" cy="304800"/>
          </a:xfrm>
          <a:prstGeom prst="rect">
            <a:avLst/>
          </a:prstGeom>
        </p:spPr>
        <p:txBody>
          <a:bodyPr anchor="b"/>
          <a:lstStyle>
            <a:lvl1pPr algn="r">
              <a:defRPr sz="1200"/>
            </a:lvl1pPr>
          </a:lstStyle>
          <a:p>
            <a:fld id="{499623A8-EBC6-4F74-88B3-26EAE98D8F54}" type="slidenum">
              <a:rPr lang="en-US" smtClean="0"/>
              <a:pPr/>
              <a:t>‹#›</a:t>
            </a:fld>
            <a:endParaRPr lang="en-US" dirty="0"/>
          </a:p>
        </p:txBody>
      </p:sp>
      <p:sp>
        <p:nvSpPr>
          <p:cNvPr id="10" name="Media Placeholder 9"/>
          <p:cNvSpPr>
            <a:spLocks noGrp="1"/>
          </p:cNvSpPr>
          <p:nvPr>
            <p:ph type="media" sz="quarter" idx="13"/>
          </p:nvPr>
        </p:nvSpPr>
        <p:spPr>
          <a:xfrm>
            <a:off x="1828800" y="228600"/>
            <a:ext cx="5486400" cy="4648200"/>
          </a:xfrm>
        </p:spPr>
        <p:txBody>
          <a:bodyPr/>
          <a:lstStyle>
            <a:lvl1pPr algn="l">
              <a:buNone/>
              <a:defRPr/>
            </a:lvl1pPr>
          </a:lstStyle>
          <a:p>
            <a:r>
              <a:rPr lang="en-US" dirty="0"/>
              <a:t>Click icon to add media</a:t>
            </a:r>
          </a:p>
        </p:txBody>
      </p:sp>
    </p:spTree>
    <p:extLst>
      <p:ext uri="{BB962C8B-B14F-4D97-AF65-F5344CB8AC3E}">
        <p14:creationId xmlns:p14="http://schemas.microsoft.com/office/powerpoint/2010/main" val="167624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FullP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7" name="Text Placeholder 6"/>
          <p:cNvSpPr>
            <a:spLocks noGrp="1"/>
          </p:cNvSpPr>
          <p:nvPr>
            <p:ph type="body" sz="quarter" idx="13"/>
          </p:nvPr>
        </p:nvSpPr>
        <p:spPr>
          <a:xfrm>
            <a:off x="457200" y="1524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408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1"/>
            <a:ext cx="4038600" cy="4876800"/>
          </a:xfrm>
        </p:spPr>
        <p:txBody>
          <a:bodyPr/>
          <a:lstStyle>
            <a:lvl1pPr>
              <a:buNone/>
              <a:defRPr sz="2800">
                <a:solidFill>
                  <a:srgbClr val="030201"/>
                </a:solidFill>
              </a:defRPr>
            </a:lvl1pPr>
            <a:lvl2pPr>
              <a:defRPr sz="2400">
                <a:solidFill>
                  <a:srgbClr val="030201"/>
                </a:solidFill>
              </a:defRPr>
            </a:lvl2pPr>
            <a:lvl3pPr>
              <a:defRPr sz="2000">
                <a:solidFill>
                  <a:srgbClr val="030201"/>
                </a:solidFill>
              </a:defRPr>
            </a:lvl3pPr>
            <a:lvl4pPr>
              <a:defRPr sz="1800">
                <a:solidFill>
                  <a:srgbClr val="030201"/>
                </a:solidFill>
              </a:defRPr>
            </a:lvl4pPr>
            <a:lvl5pPr>
              <a:buFont typeface="Arial" pitchFamily="34" charset="0"/>
              <a:buChar char="•"/>
              <a:defRPr sz="1800">
                <a:solidFill>
                  <a:srgbClr val="03020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3000"/>
            <a:ext cx="4038600" cy="4983163"/>
          </a:xfrm>
        </p:spPr>
        <p:txBody>
          <a:bodyPr/>
          <a:lstStyle>
            <a:lvl1pPr>
              <a:defRPr sz="2800">
                <a:solidFill>
                  <a:srgbClr val="030201"/>
                </a:solidFill>
              </a:defRPr>
            </a:lvl1pPr>
            <a:lvl2pPr>
              <a:defRPr sz="2400">
                <a:solidFill>
                  <a:srgbClr val="030201"/>
                </a:solidFill>
              </a:defRPr>
            </a:lvl2pPr>
            <a:lvl3pPr>
              <a:defRPr sz="2000">
                <a:solidFill>
                  <a:srgbClr val="030201"/>
                </a:solidFill>
              </a:defRPr>
            </a:lvl3pPr>
            <a:lvl4pPr>
              <a:defRPr sz="1800">
                <a:solidFill>
                  <a:srgbClr val="030201"/>
                </a:solidFill>
              </a:defRPr>
            </a:lvl4pPr>
            <a:lvl5pPr>
              <a:buFont typeface="Arial" pitchFamily="34" charset="0"/>
              <a:buChar char="•"/>
              <a:defRPr sz="1800">
                <a:solidFill>
                  <a:srgbClr val="03020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114800" y="6492875"/>
            <a:ext cx="2133600" cy="365125"/>
          </a:xfrm>
          <a:prstGeom prst="rect">
            <a:avLst/>
          </a:prstGeom>
        </p:spPr>
        <p:txBody>
          <a:bodyPr anchor="b"/>
          <a:lstStyle>
            <a:lvl1pPr>
              <a:defRPr sz="1200"/>
            </a:lvl1pPr>
          </a:lstStyle>
          <a:p>
            <a:endParaRPr lang="en-US" dirty="0"/>
          </a:p>
        </p:txBody>
      </p:sp>
      <p:sp>
        <p:nvSpPr>
          <p:cNvPr id="6" name="Footer Placeholder 5"/>
          <p:cNvSpPr>
            <a:spLocks noGrp="1"/>
          </p:cNvSpPr>
          <p:nvPr>
            <p:ph type="ftr" sz="quarter" idx="11"/>
          </p:nvPr>
        </p:nvSpPr>
        <p:spPr>
          <a:xfrm>
            <a:off x="3124200" y="6248400"/>
            <a:ext cx="2895600" cy="365125"/>
          </a:xfrm>
          <a:prstGeom prst="rect">
            <a:avLst/>
          </a:prstGeom>
        </p:spPr>
        <p:txBody>
          <a:bodyPr anchor="b"/>
          <a:lstStyle>
            <a:lvl1pPr>
              <a:defRPr sz="1200"/>
            </a:lvl1pPr>
          </a:lstStyle>
          <a:p>
            <a:endParaRPr lang="en-US" dirty="0"/>
          </a:p>
        </p:txBody>
      </p:sp>
      <p:sp>
        <p:nvSpPr>
          <p:cNvPr id="7" name="Slide Number Placeholder 6"/>
          <p:cNvSpPr>
            <a:spLocks noGrp="1"/>
          </p:cNvSpPr>
          <p:nvPr>
            <p:ph type="sldNum" sz="quarter" idx="12"/>
          </p:nvPr>
        </p:nvSpPr>
        <p:spPr>
          <a:xfrm>
            <a:off x="8610600" y="6553200"/>
            <a:ext cx="533400" cy="304800"/>
          </a:xfrm>
          <a:prstGeom prst="rect">
            <a:avLst/>
          </a:prstGeom>
        </p:spPr>
        <p:txBody>
          <a:bodyPr anchor="b"/>
          <a:lstStyle>
            <a:lvl1pPr algn="r">
              <a:defRPr sz="1200"/>
            </a:lvl1pPr>
          </a:lstStyle>
          <a:p>
            <a:fld id="{499623A8-EBC6-4F74-88B3-26EAE98D8F54}" type="slidenum">
              <a:rPr lang="en-US" smtClean="0"/>
              <a:pPr/>
              <a:t>‹#›</a:t>
            </a:fld>
            <a:endParaRPr lang="en-US" dirty="0"/>
          </a:p>
        </p:txBody>
      </p:sp>
      <p:sp>
        <p:nvSpPr>
          <p:cNvPr id="8" name="Title 1"/>
          <p:cNvSpPr>
            <a:spLocks noGrp="1"/>
          </p:cNvSpPr>
          <p:nvPr>
            <p:ph type="title"/>
          </p:nvPr>
        </p:nvSpPr>
        <p:spPr>
          <a:xfrm>
            <a:off x="457200" y="1"/>
            <a:ext cx="8229600" cy="838200"/>
          </a:xfrm>
        </p:spPr>
        <p:txBody>
          <a:bodyPr lIns="0" tIns="0" rIns="0" bIns="0" anchor="ctr">
            <a:normAutofit/>
          </a:bodyPr>
          <a:lstStyle>
            <a:lvl1pPr>
              <a:defRPr sz="3200" cap="all">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16898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962400" y="6492875"/>
            <a:ext cx="2133600" cy="365125"/>
          </a:xfrm>
          <a:prstGeom prst="rect">
            <a:avLst/>
          </a:prstGeom>
        </p:spPr>
        <p:txBody>
          <a:bodyPr anchor="b"/>
          <a:lstStyle>
            <a:lvl1pPr>
              <a:defRPr sz="1200"/>
            </a:lvl1pPr>
          </a:lstStyle>
          <a:p>
            <a:endParaRPr lang="en-US" dirty="0"/>
          </a:p>
        </p:txBody>
      </p:sp>
      <p:sp>
        <p:nvSpPr>
          <p:cNvPr id="3" name="Footer Placeholder 2"/>
          <p:cNvSpPr>
            <a:spLocks noGrp="1"/>
          </p:cNvSpPr>
          <p:nvPr>
            <p:ph type="ftr" sz="quarter" idx="11"/>
          </p:nvPr>
        </p:nvSpPr>
        <p:spPr>
          <a:xfrm>
            <a:off x="3124200" y="6172200"/>
            <a:ext cx="2895600" cy="365125"/>
          </a:xfrm>
          <a:prstGeom prst="rect">
            <a:avLst/>
          </a:prstGeom>
        </p:spPr>
        <p:txBody>
          <a:bodyPr/>
          <a:lstStyle>
            <a:lvl1pPr>
              <a:defRPr sz="1200"/>
            </a:lvl1pPr>
          </a:lstStyle>
          <a:p>
            <a:endParaRPr lang="en-US" dirty="0"/>
          </a:p>
        </p:txBody>
      </p:sp>
      <p:sp>
        <p:nvSpPr>
          <p:cNvPr id="4" name="Slide Number Placeholder 3"/>
          <p:cNvSpPr>
            <a:spLocks noGrp="1"/>
          </p:cNvSpPr>
          <p:nvPr>
            <p:ph type="sldNum" sz="quarter" idx="12"/>
          </p:nvPr>
        </p:nvSpPr>
        <p:spPr>
          <a:xfrm>
            <a:off x="8686800" y="6492875"/>
            <a:ext cx="457200" cy="365125"/>
          </a:xfrm>
          <a:prstGeom prst="rect">
            <a:avLst/>
          </a:prstGeom>
        </p:spPr>
        <p:txBody>
          <a:bodyPr anchor="b"/>
          <a:lstStyle>
            <a:lvl1pPr algn="r">
              <a:defRPr sz="1200"/>
            </a:lvl1pPr>
          </a:lstStyle>
          <a:p>
            <a:fld id="{499623A8-EBC6-4F74-88B3-26EAE98D8F54}" type="slidenum">
              <a:rPr lang="en-US" smtClean="0"/>
              <a:pPr/>
              <a:t>‹#›</a:t>
            </a:fld>
            <a:endParaRPr lang="en-US" dirty="0"/>
          </a:p>
        </p:txBody>
      </p:sp>
    </p:spTree>
    <p:extLst>
      <p:ext uri="{BB962C8B-B14F-4D97-AF65-F5344CB8AC3E}">
        <p14:creationId xmlns:p14="http://schemas.microsoft.com/office/powerpoint/2010/main" val="3519008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Chart-only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5" name="Chart Placeholder 4"/>
          <p:cNvSpPr>
            <a:spLocks noGrp="1"/>
          </p:cNvSpPr>
          <p:nvPr>
            <p:ph type="chart" sz="quarter" idx="14"/>
          </p:nvPr>
        </p:nvSpPr>
        <p:spPr>
          <a:xfrm>
            <a:off x="457200" y="152400"/>
            <a:ext cx="8229600" cy="5791200"/>
          </a:xfrm>
        </p:spPr>
        <p:txBody>
          <a:bodyPr/>
          <a:lstStyle>
            <a:lvl1pPr>
              <a:buNone/>
              <a:defRPr/>
            </a:lvl1pPr>
          </a:lstStyle>
          <a:p>
            <a:r>
              <a:rPr lang="en-US" dirty="0"/>
              <a:t>Click icon to add chart</a:t>
            </a:r>
          </a:p>
        </p:txBody>
      </p:sp>
    </p:spTree>
    <p:extLst>
      <p:ext uri="{BB962C8B-B14F-4D97-AF65-F5344CB8AC3E}">
        <p14:creationId xmlns:p14="http://schemas.microsoft.com/office/powerpoint/2010/main" val="3982811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Chart-onlyB">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8" name="Rectangle 7"/>
          <p:cNvSpPr/>
          <p:nvPr userDrawn="1"/>
        </p:nvSpPr>
        <p:spPr>
          <a:xfrm>
            <a:off x="0" y="838200"/>
            <a:ext cx="9144000" cy="510540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hart Placeholder 9"/>
          <p:cNvSpPr>
            <a:spLocks noGrp="1"/>
          </p:cNvSpPr>
          <p:nvPr>
            <p:ph type="chart" sz="quarter" idx="13"/>
          </p:nvPr>
        </p:nvSpPr>
        <p:spPr>
          <a:xfrm>
            <a:off x="457200" y="1219200"/>
            <a:ext cx="8229600" cy="4419600"/>
          </a:xfrm>
        </p:spPr>
        <p:txBody>
          <a:bodyPr/>
          <a:lstStyle>
            <a:lvl1pPr>
              <a:buNone/>
              <a:defRPr/>
            </a:lvl1pPr>
          </a:lstStyle>
          <a:p>
            <a:r>
              <a:rPr lang="en-US" dirty="0"/>
              <a:t>Click icon to add chart</a:t>
            </a:r>
          </a:p>
        </p:txBody>
      </p:sp>
      <p:sp>
        <p:nvSpPr>
          <p:cNvPr id="5" name="Title 1"/>
          <p:cNvSpPr>
            <a:spLocks noGrp="1"/>
          </p:cNvSpPr>
          <p:nvPr>
            <p:ph type="title"/>
          </p:nvPr>
        </p:nvSpPr>
        <p:spPr>
          <a:xfrm>
            <a:off x="457200" y="1"/>
            <a:ext cx="8229600" cy="838200"/>
          </a:xfrm>
        </p:spPr>
        <p:txBody>
          <a:bodyPr lIns="0" tIns="0" rIns="0" bIns="0" anchor="ctr">
            <a:normAutofit/>
          </a:bodyPr>
          <a:lstStyle>
            <a:lvl1pPr>
              <a:defRPr sz="3200" cap="all">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93004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Chart-and-tex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5334000" cy="2895600"/>
          </a:xfrm>
        </p:spPr>
        <p:txBody>
          <a:bodyPr/>
          <a:lstStyle>
            <a:lvl1pPr>
              <a:buNone/>
              <a:defRPr/>
            </a:lvl1pPr>
          </a:lstStyle>
          <a:p>
            <a:r>
              <a:rPr lang="en-US" dirty="0"/>
              <a:t>Click icon to add chart</a:t>
            </a:r>
          </a:p>
        </p:txBody>
      </p:sp>
      <p:sp>
        <p:nvSpPr>
          <p:cNvPr id="9" name="Text Placeholder 8"/>
          <p:cNvSpPr>
            <a:spLocks noGrp="1"/>
          </p:cNvSpPr>
          <p:nvPr>
            <p:ph type="body" sz="quarter" idx="14"/>
          </p:nvPr>
        </p:nvSpPr>
        <p:spPr>
          <a:xfrm>
            <a:off x="5791200" y="1143000"/>
            <a:ext cx="2895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5"/>
          </p:nvPr>
        </p:nvSpPr>
        <p:spPr>
          <a:xfrm>
            <a:off x="457200" y="3886200"/>
            <a:ext cx="5334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837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Chart-and-textB">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Text Placeholder 9"/>
          <p:cNvSpPr>
            <a:spLocks noGrp="1"/>
          </p:cNvSpPr>
          <p:nvPr>
            <p:ph type="body" sz="quarter" idx="11"/>
          </p:nvPr>
        </p:nvSpPr>
        <p:spPr>
          <a:xfrm>
            <a:off x="457200" y="914400"/>
            <a:ext cx="4648200" cy="5105400"/>
          </a:xfrm>
        </p:spPr>
        <p:txBody>
          <a:bodyPr anchor="t"/>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2" hasCustomPrompt="1"/>
          </p:nvPr>
        </p:nvSpPr>
        <p:spPr>
          <a:xfrm>
            <a:off x="5334000" y="4800600"/>
            <a:ext cx="3352800" cy="1295400"/>
          </a:xfrm>
        </p:spPr>
        <p:txBody>
          <a:bodyPr anchor="ctr">
            <a:normAutofit/>
          </a:bodyPr>
          <a:lstStyle>
            <a:lvl1pPr marL="342900" marR="0" indent="-342900" algn="ctr" defTabSz="457200" rtl="0" eaLnBrk="1" fontAlgn="auto" latinLnBrk="0" hangingPunct="1">
              <a:lnSpc>
                <a:spcPct val="100000"/>
              </a:lnSpc>
              <a:spcBef>
                <a:spcPct val="20000"/>
              </a:spcBef>
              <a:spcAft>
                <a:spcPts val="0"/>
              </a:spcAft>
              <a:buClrTx/>
              <a:buSzTx/>
              <a:buFont typeface="Arial"/>
              <a:buNone/>
              <a:tabLst/>
              <a:defRPr sz="1800" cap="none" baseline="0"/>
            </a:lvl1pPr>
          </a:lstStyle>
          <a:p>
            <a:pPr lvl="0"/>
            <a:r>
              <a:rPr lang="en-US" dirty="0"/>
              <a:t>Caption text in black.</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dirty="0"/>
              <a:t>Caption text in gold. </a:t>
            </a:r>
          </a:p>
          <a:p>
            <a:pPr lvl="0"/>
            <a:endParaRPr lang="en-US" dirty="0"/>
          </a:p>
        </p:txBody>
      </p:sp>
      <p:sp>
        <p:nvSpPr>
          <p:cNvPr id="12" name="Chart Placeholder 11"/>
          <p:cNvSpPr>
            <a:spLocks noGrp="1"/>
          </p:cNvSpPr>
          <p:nvPr>
            <p:ph type="chart" sz="quarter" idx="13"/>
          </p:nvPr>
        </p:nvSpPr>
        <p:spPr>
          <a:xfrm>
            <a:off x="5334000" y="762000"/>
            <a:ext cx="3352800" cy="4038600"/>
          </a:xfrm>
        </p:spPr>
        <p:txBody>
          <a:bodyPr/>
          <a:lstStyle>
            <a:lvl1pPr>
              <a:buNone/>
              <a:defRPr/>
            </a:lvl1pPr>
          </a:lstStyle>
          <a:p>
            <a:r>
              <a:rPr lang="en-US" dirty="0"/>
              <a:t>Click icon to add chart</a:t>
            </a:r>
          </a:p>
        </p:txBody>
      </p:sp>
      <p:sp>
        <p:nvSpPr>
          <p:cNvPr id="7" name="Slide Number Placeholder 5"/>
          <p:cNvSpPr>
            <a:spLocks noGrp="1"/>
          </p:cNvSpPr>
          <p:nvPr>
            <p:ph type="sldNum" sz="quarter" idx="14"/>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extLst>
      <p:ext uri="{BB962C8B-B14F-4D97-AF65-F5344CB8AC3E}">
        <p14:creationId xmlns:p14="http://schemas.microsoft.com/office/powerpoint/2010/main" val="779121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1 ImageA">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rgbClr val="53548A"/>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5"/>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0"/>
          </p:nvPr>
        </p:nvSpPr>
        <p:spPr>
          <a:xfrm>
            <a:off x="0" y="740664"/>
            <a:ext cx="4572000" cy="5279136"/>
          </a:xfrm>
        </p:spPr>
        <p:txBody>
          <a:bodyPr/>
          <a:lstStyle>
            <a:lvl1pPr>
              <a:buNone/>
              <a:defRPr/>
            </a:lvl1pPr>
          </a:lstStyle>
          <a:p>
            <a:r>
              <a:rPr lang="en-US" dirty="0"/>
              <a:t>Click icon to add picture</a:t>
            </a:r>
          </a:p>
        </p:txBody>
      </p:sp>
      <p:sp>
        <p:nvSpPr>
          <p:cNvPr id="10" name="Text Placeholder 9"/>
          <p:cNvSpPr>
            <a:spLocks noGrp="1"/>
          </p:cNvSpPr>
          <p:nvPr>
            <p:ph type="body" sz="quarter" idx="11"/>
          </p:nvPr>
        </p:nvSpPr>
        <p:spPr>
          <a:xfrm>
            <a:off x="4572000" y="914400"/>
            <a:ext cx="4114800" cy="5791200"/>
          </a:xfrm>
        </p:spPr>
        <p:txBody>
          <a:bodyPr anchor="ct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458200" y="6629404"/>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Chart-and-textC">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4114800" cy="3657600"/>
          </a:xfrm>
        </p:spPr>
        <p:txBody>
          <a:bodyPr/>
          <a:lstStyle>
            <a:lvl1pPr>
              <a:buNone/>
              <a:defRPr/>
            </a:lvl1pPr>
          </a:lstStyle>
          <a:p>
            <a:r>
              <a:rPr lang="en-US" dirty="0"/>
              <a:t>Click icon to add chart</a:t>
            </a:r>
          </a:p>
        </p:txBody>
      </p:sp>
      <p:sp>
        <p:nvSpPr>
          <p:cNvPr id="12" name="Text Placeholder 11"/>
          <p:cNvSpPr>
            <a:spLocks noGrp="1"/>
          </p:cNvSpPr>
          <p:nvPr>
            <p:ph type="body" sz="quarter" idx="15"/>
          </p:nvPr>
        </p:nvSpPr>
        <p:spPr>
          <a:xfrm>
            <a:off x="457200" y="4648200"/>
            <a:ext cx="8229600"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hart Placeholder 9"/>
          <p:cNvSpPr>
            <a:spLocks noGrp="1"/>
          </p:cNvSpPr>
          <p:nvPr>
            <p:ph type="chart" sz="quarter" idx="16"/>
          </p:nvPr>
        </p:nvSpPr>
        <p:spPr>
          <a:xfrm>
            <a:off x="4572000" y="990600"/>
            <a:ext cx="4114800" cy="3657600"/>
          </a:xfrm>
        </p:spPr>
        <p:txBody>
          <a:bodyPr/>
          <a:lstStyle>
            <a:lvl1pPr>
              <a:buNone/>
              <a:defRPr/>
            </a:lvl1pPr>
          </a:lstStyle>
          <a:p>
            <a:r>
              <a:rPr lang="en-US" dirty="0"/>
              <a:t>Click icon to add chart</a:t>
            </a:r>
          </a:p>
        </p:txBody>
      </p:sp>
    </p:spTree>
    <p:extLst>
      <p:ext uri="{BB962C8B-B14F-4D97-AF65-F5344CB8AC3E}">
        <p14:creationId xmlns:p14="http://schemas.microsoft.com/office/powerpoint/2010/main" val="2882631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Chart-and-text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8229600" cy="3581400"/>
          </a:xfrm>
        </p:spPr>
        <p:txBody>
          <a:bodyPr/>
          <a:lstStyle>
            <a:lvl1pPr>
              <a:buNone/>
              <a:defRPr/>
            </a:lvl1pPr>
          </a:lstStyle>
          <a:p>
            <a:r>
              <a:rPr lang="en-US" dirty="0"/>
              <a:t>Click icon to add chart</a:t>
            </a:r>
          </a:p>
        </p:txBody>
      </p:sp>
      <p:sp>
        <p:nvSpPr>
          <p:cNvPr id="12" name="Text Placeholder 11"/>
          <p:cNvSpPr>
            <a:spLocks noGrp="1"/>
          </p:cNvSpPr>
          <p:nvPr>
            <p:ph type="body" sz="quarter" idx="15"/>
          </p:nvPr>
        </p:nvSpPr>
        <p:spPr>
          <a:xfrm>
            <a:off x="457200" y="4572000"/>
            <a:ext cx="82296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5298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Line 19"/>
          <p:cNvSpPr>
            <a:spLocks noChangeShapeType="1"/>
          </p:cNvSpPr>
          <p:nvPr/>
        </p:nvSpPr>
        <p:spPr bwMode="auto">
          <a:xfrm>
            <a:off x="0" y="6172200"/>
            <a:ext cx="9144000" cy="0"/>
          </a:xfrm>
          <a:prstGeom prst="line">
            <a:avLst/>
          </a:prstGeom>
          <a:ln>
            <a:headEnd/>
            <a:tailEnd/>
          </a:ln>
        </p:spPr>
        <p:style>
          <a:lnRef idx="1">
            <a:schemeClr val="accent5"/>
          </a:lnRef>
          <a:fillRef idx="0">
            <a:schemeClr val="accent5"/>
          </a:fillRef>
          <a:effectRef idx="0">
            <a:schemeClr val="accent5"/>
          </a:effectRef>
          <a:fontRef idx="minor">
            <a:schemeClr val="tx1"/>
          </a:fontRef>
        </p:style>
        <p:txBody>
          <a:bodyPr wrap="none" anchor="ctr"/>
          <a:lstStyle/>
          <a:p>
            <a:pPr fontAlgn="auto">
              <a:spcBef>
                <a:spcPts val="0"/>
              </a:spcBef>
              <a:spcAft>
                <a:spcPts val="0"/>
              </a:spcAft>
              <a:defRPr/>
            </a:pPr>
            <a:endParaRPr lang="en-US" dirty="0"/>
          </a:p>
        </p:txBody>
      </p:sp>
      <p:sp>
        <p:nvSpPr>
          <p:cNvPr id="5" name="Text Box 10"/>
          <p:cNvSpPr txBox="1">
            <a:spLocks noChangeArrowheads="1"/>
          </p:cNvSpPr>
          <p:nvPr/>
        </p:nvSpPr>
        <p:spPr bwMode="auto">
          <a:xfrm>
            <a:off x="1905000" y="6324600"/>
            <a:ext cx="5334000" cy="366713"/>
          </a:xfrm>
          <a:prstGeom prst="rect">
            <a:avLst/>
          </a:prstGeom>
          <a:noFill/>
          <a:ln w="9525">
            <a:noFill/>
            <a:miter lim="800000"/>
            <a:headEnd/>
            <a:tailEnd/>
          </a:ln>
          <a:effectLst/>
        </p:spPr>
        <p:txBody>
          <a:bodyPr>
            <a:spAutoFit/>
          </a:bodyPr>
          <a:lstStyle/>
          <a:p>
            <a:pPr>
              <a:spcBef>
                <a:spcPct val="50000"/>
              </a:spcBef>
              <a:defRPr/>
            </a:pPr>
            <a:endParaRPr lang="en-US" dirty="0">
              <a:cs typeface="+mn-cs"/>
            </a:endParaRPr>
          </a:p>
        </p:txBody>
      </p:sp>
      <p:pic>
        <p:nvPicPr>
          <p:cNvPr id="6" name="Picture 2" descr="[UW Medicine]"/>
          <p:cNvPicPr>
            <a:picLocks noChangeAspect="1" noChangeArrowheads="1"/>
          </p:cNvPicPr>
          <p:nvPr userDrawn="1"/>
        </p:nvPicPr>
        <p:blipFill>
          <a:blip r:embed="rId2" cstate="print"/>
          <a:srcRect/>
          <a:stretch>
            <a:fillRect/>
          </a:stretch>
        </p:blipFill>
        <p:spPr bwMode="auto">
          <a:xfrm>
            <a:off x="304800" y="6400800"/>
            <a:ext cx="2028825" cy="285750"/>
          </a:xfrm>
          <a:prstGeom prst="rect">
            <a:avLst/>
          </a:prstGeom>
          <a:noFill/>
          <a:ln w="9525">
            <a:noFill/>
            <a:miter lim="800000"/>
            <a:headEnd/>
            <a:tailEnd/>
          </a:ln>
        </p:spPr>
      </p:pic>
      <p:sp>
        <p:nvSpPr>
          <p:cNvPr id="11" name="Rectangle 2"/>
          <p:cNvSpPr>
            <a:spLocks noGrp="1" noChangeArrowheads="1"/>
          </p:cNvSpPr>
          <p:nvPr>
            <p:ph type="title"/>
          </p:nvPr>
        </p:nvSpPr>
        <p:spPr bwMode="auto">
          <a:xfrm>
            <a:off x="0" y="0"/>
            <a:ext cx="9144000" cy="457200"/>
          </a:xfrm>
          <a:prstGeom prst="rect">
            <a:avLst/>
          </a:prstGeom>
          <a:solidFill>
            <a:schemeClr val="accent1">
              <a:lumMod val="60000"/>
              <a:lumOff val="40000"/>
            </a:schemeClr>
          </a:solidFill>
          <a:ln>
            <a:solidFill>
              <a:schemeClr val="accent1">
                <a:lumMod val="60000"/>
                <a:lumOff val="40000"/>
              </a:schemeClr>
            </a:solidFill>
            <a:headEnd/>
            <a:tailEnd/>
          </a:ln>
        </p:spPr>
        <p:style>
          <a:lnRef idx="1">
            <a:schemeClr val="accent6"/>
          </a:lnRef>
          <a:fillRef idx="3">
            <a:schemeClr val="accent6"/>
          </a:fillRef>
          <a:effectRef idx="2">
            <a:schemeClr val="accent6"/>
          </a:effectRef>
          <a:fontRef idx="none"/>
        </p:style>
        <p:txBody>
          <a:bodyPr anchor="b">
            <a:noAutofit/>
          </a:bodyPr>
          <a:lstStyle>
            <a:lvl1pPr algn="l">
              <a:defRPr sz="2800">
                <a:solidFill>
                  <a:schemeClr val="bg1"/>
                </a:solidFill>
                <a:latin typeface="Calibri" pitchFamily="34" charset="0"/>
              </a:defRPr>
            </a:lvl1pPr>
          </a:lstStyle>
          <a:p>
            <a:pPr lvl="0"/>
            <a:r>
              <a:rPr lang="en-US" dirty="0"/>
              <a:t>Click to edit Master title style</a:t>
            </a:r>
          </a:p>
        </p:txBody>
      </p:sp>
      <p:sp>
        <p:nvSpPr>
          <p:cNvPr id="12" name="Rectangle 3"/>
          <p:cNvSpPr>
            <a:spLocks noGrp="1" noChangeArrowheads="1"/>
          </p:cNvSpPr>
          <p:nvPr>
            <p:ph idx="1"/>
          </p:nvPr>
        </p:nvSpPr>
        <p:spPr bwMode="auto">
          <a:xfrm>
            <a:off x="304800" y="838200"/>
            <a:ext cx="7696200" cy="4572000"/>
          </a:xfrm>
          <a:prstGeom prst="rect">
            <a:avLst/>
          </a:prstGeom>
          <a:noFill/>
          <a:ln w="9525">
            <a:noFill/>
            <a:miter lim="800000"/>
            <a:headEnd/>
            <a:tailEnd/>
          </a:ln>
        </p:spPr>
        <p:txBody>
          <a:bodyPr/>
          <a:lstStyle>
            <a:lvl1pPr marL="227013" indent="-227013" algn="l">
              <a:buClr>
                <a:schemeClr val="accent6">
                  <a:lumMod val="50000"/>
                </a:schemeClr>
              </a:buClr>
              <a:defRPr sz="2800">
                <a:solidFill>
                  <a:schemeClr val="accent6">
                    <a:lumMod val="50000"/>
                  </a:schemeClr>
                </a:solidFill>
                <a:latin typeface="Arial Rounded MT Bold" pitchFamily="34" charset="0"/>
              </a:defRPr>
            </a:lvl1pPr>
            <a:lvl2pPr>
              <a:buFont typeface="Arial" pitchFamily="34" charset="0"/>
              <a:buChar char="•"/>
              <a:defRPr sz="1600">
                <a:latin typeface="Arial Rounded MT Bold" pitchFamily="34" charset="0"/>
              </a:defRPr>
            </a:lvl2pPr>
            <a:lvl3pPr marL="231775" indent="-231775">
              <a:buClr>
                <a:schemeClr val="accent6">
                  <a:lumMod val="50000"/>
                </a:schemeClr>
              </a:buClr>
              <a:buFont typeface="Wingdings" pitchFamily="2" charset="2"/>
              <a:buChar char="§"/>
              <a:defRPr sz="2400">
                <a:solidFill>
                  <a:schemeClr val="bg1">
                    <a:lumMod val="50000"/>
                  </a:schemeClr>
                </a:solidFill>
                <a:latin typeface="Arial Rounded MT Bold" pitchFamily="34" charset="0"/>
              </a:defRPr>
            </a:lvl3pPr>
            <a:lvl4pPr>
              <a:buFont typeface="Arial" pitchFamily="34" charset="0"/>
              <a:buChar char="•"/>
              <a:defRPr sz="1800">
                <a:solidFill>
                  <a:schemeClr val="bg1">
                    <a:lumMod val="50000"/>
                  </a:schemeClr>
                </a:solidFill>
                <a:latin typeface="Arial Rounded MT Bold" pitchFamily="34" charset="0"/>
              </a:defRPr>
            </a:lvl4pPr>
            <a:lvl5pPr marL="1146175" indent="-231775">
              <a:buFont typeface="Arial" pitchFamily="34" charset="0"/>
              <a:buChar char="‒"/>
              <a:defRPr sz="1800">
                <a:solidFill>
                  <a:schemeClr val="bg1">
                    <a:lumMod val="50000"/>
                  </a:schemeClr>
                </a:solidFill>
                <a:latin typeface="Arial Rounded MT Bold" pitchFamily="34" charset="0"/>
              </a:defRPr>
            </a:lvl5pPr>
            <a:lvl7pPr marL="1597025" indent="-220663">
              <a:buFont typeface="Arial" pitchFamily="34" charset="0"/>
              <a:buChar char="•"/>
              <a:defRPr>
                <a:solidFill>
                  <a:schemeClr val="bg1">
                    <a:lumMod val="50000"/>
                  </a:schemeClr>
                </a:solidFill>
                <a:latin typeface="Arial Rounded MT Bold" pitchFamily="34" charset="0"/>
              </a:defRPr>
            </a:lvl7pPr>
            <a:lvl9pPr marL="682625" indent="-220663">
              <a:buFont typeface="Wingdings" pitchFamily="2" charset="2"/>
              <a:buChar char="ü"/>
              <a:defRPr>
                <a:solidFill>
                  <a:schemeClr val="bg1">
                    <a:lumMod val="50000"/>
                  </a:schemeClr>
                </a:solidFill>
                <a:latin typeface="Arial Rounded MT Bold" pitchFamily="34" charset="0"/>
              </a:defRPr>
            </a:lvl9pPr>
          </a:lstStyle>
          <a:p>
            <a:pPr lvl="0"/>
            <a:r>
              <a:rPr lang="en-US" dirty="0"/>
              <a:t>Click to edit Master text styles</a:t>
            </a:r>
          </a:p>
          <a:p>
            <a:pPr lvl="2"/>
            <a:r>
              <a:rPr lang="en-US" dirty="0"/>
              <a:t>Second level</a:t>
            </a:r>
          </a:p>
          <a:p>
            <a:pPr lvl="8"/>
            <a:r>
              <a:rPr lang="en-US" dirty="0"/>
              <a:t>Third level</a:t>
            </a:r>
          </a:p>
          <a:p>
            <a:pPr lvl="4"/>
            <a:r>
              <a:rPr lang="en-US" dirty="0"/>
              <a:t>Fourth level</a:t>
            </a:r>
          </a:p>
          <a:p>
            <a:pPr lvl="6"/>
            <a:r>
              <a:rPr lang="en-US" dirty="0"/>
              <a:t>Fifth level</a:t>
            </a:r>
          </a:p>
        </p:txBody>
      </p:sp>
      <p:sp>
        <p:nvSpPr>
          <p:cNvPr id="7" name="Rectangle 6"/>
          <p:cNvSpPr>
            <a:spLocks noGrp="1" noChangeArrowheads="1"/>
          </p:cNvSpPr>
          <p:nvPr>
            <p:ph type="sldNum" sz="quarter" idx="10"/>
          </p:nvPr>
        </p:nvSpPr>
        <p:spPr bwMode="auto">
          <a:xfrm>
            <a:off x="8458200" y="6461125"/>
            <a:ext cx="685800" cy="396875"/>
          </a:xfrm>
          <a:ln>
            <a:miter lim="800000"/>
            <a:headEnd/>
            <a:tailEnd/>
          </a:ln>
        </p:spPr>
        <p:txBody>
          <a:bodyPr wrap="square" numCol="1" anchor="t" anchorCtr="0" compatLnSpc="1">
            <a:prstTxWarp prst="textNoShape">
              <a:avLst/>
            </a:prstTxWarp>
          </a:bodyPr>
          <a:lstStyle>
            <a:lvl1pPr algn="ctr">
              <a:defRPr sz="1000">
                <a:solidFill>
                  <a:srgbClr val="7030A0"/>
                </a:solidFill>
              </a:defRPr>
            </a:lvl1pPr>
          </a:lstStyle>
          <a:p>
            <a:pPr>
              <a:defRPr/>
            </a:pPr>
            <a:fld id="{ADE40FF3-C223-4C30-A4EC-1692D64FD38B}" type="slidenum">
              <a:rPr lang="en-US"/>
              <a:pPr>
                <a:defRPr/>
              </a:pPr>
              <a:t>‹#›</a:t>
            </a:fld>
            <a:endParaRPr lang="en-US" dirty="0"/>
          </a:p>
        </p:txBody>
      </p:sp>
      <p:sp>
        <p:nvSpPr>
          <p:cNvPr id="8" name="Footer Placeholder 7"/>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anchor="t"/>
          <a:lstStyle>
            <a:lvl1pPr algn="ctr">
              <a:defRPr sz="1000" dirty="0">
                <a:solidFill>
                  <a:schemeClr val="tx1"/>
                </a:solidFill>
                <a:latin typeface="Calibri" pitchFamily="34" charset="0"/>
                <a:cs typeface="+mn-cs"/>
              </a:defRPr>
            </a:lvl1pPr>
          </a:lstStyle>
          <a:p>
            <a:pPr>
              <a:defRPr/>
            </a:pPr>
            <a:r>
              <a:rPr lang="en-US" dirty="0"/>
              <a:t>Confidential &amp; Proprietary to University of Washington Medicine </a:t>
            </a:r>
          </a:p>
        </p:txBody>
      </p:sp>
    </p:spTree>
    <p:extLst>
      <p:ext uri="{BB962C8B-B14F-4D97-AF65-F5344CB8AC3E}">
        <p14:creationId xmlns:p14="http://schemas.microsoft.com/office/powerpoint/2010/main" val="1395187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Section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defRPr sz="4000">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3020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114800" y="6629400"/>
            <a:ext cx="2133600" cy="228600"/>
          </a:xfrm>
          <a:prstGeom prst="rect">
            <a:avLst/>
          </a:prstGeom>
        </p:spPr>
        <p:txBody>
          <a:bodyPr anchor="b"/>
          <a:lstStyle>
            <a:lvl1pPr>
              <a:defRPr sz="1200">
                <a:latin typeface="Arial" pitchFamily="34" charset="0"/>
                <a:cs typeface="Arial" pitchFamily="34" charset="0"/>
              </a:defRPr>
            </a:lvl1pPr>
          </a:lstStyle>
          <a:p>
            <a:endParaRPr lang="en-US" dirty="0"/>
          </a:p>
        </p:txBody>
      </p:sp>
      <p:sp>
        <p:nvSpPr>
          <p:cNvPr id="5" name="Footer Placeholder 4"/>
          <p:cNvSpPr>
            <a:spLocks noGrp="1"/>
          </p:cNvSpPr>
          <p:nvPr>
            <p:ph type="ftr" sz="quarter" idx="11"/>
          </p:nvPr>
        </p:nvSpPr>
        <p:spPr>
          <a:xfrm>
            <a:off x="3124200" y="6248400"/>
            <a:ext cx="2895600" cy="365125"/>
          </a:xfrm>
          <a:prstGeom prst="rect">
            <a:avLst/>
          </a:prstGeom>
        </p:spPr>
        <p:txBody>
          <a:bodyPr/>
          <a:lstStyle>
            <a:lvl1pPr>
              <a:defRPr sz="1200">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a:xfrm>
            <a:off x="8686800" y="6492875"/>
            <a:ext cx="457200" cy="365125"/>
          </a:xfrm>
          <a:prstGeom prst="rect">
            <a:avLst/>
          </a:prstGeom>
        </p:spPr>
        <p:txBody>
          <a:bodyPr anchor="b"/>
          <a:lstStyle>
            <a:lvl1pPr algn="r">
              <a:defRPr sz="1200"/>
            </a:lvl1pPr>
          </a:lstStyle>
          <a:p>
            <a:fld id="{499623A8-EBC6-4F74-88B3-26EAE98D8F54}" type="slidenum">
              <a:rPr lang="en-US" smtClean="0"/>
              <a:pPr/>
              <a:t>‹#›</a:t>
            </a:fld>
            <a:endParaRPr lang="en-US" dirty="0"/>
          </a:p>
        </p:txBody>
      </p:sp>
    </p:spTree>
    <p:extLst>
      <p:ext uri="{BB962C8B-B14F-4D97-AF65-F5344CB8AC3E}">
        <p14:creationId xmlns:p14="http://schemas.microsoft.com/office/powerpoint/2010/main" val="550659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752600"/>
            <a:ext cx="8229600" cy="1402055"/>
          </a:xfrm>
        </p:spPr>
        <p:txBody>
          <a:bodyPr lIns="0" tIns="0" rIns="0" bIns="0" anchor="t">
            <a:noAutofit/>
          </a:bodyPr>
          <a:lstStyle>
            <a:lvl1pPr>
              <a:lnSpc>
                <a:spcPts val="4000"/>
              </a:lnSpc>
              <a:spcAft>
                <a:spcPts val="0"/>
              </a:spcAft>
              <a:defRPr sz="3200" b="1" cap="all" spc="250" baseline="0">
                <a:solidFill>
                  <a:schemeClr val="tx1"/>
                </a:solidFill>
                <a:latin typeface="Arial" pitchFamily="34" charset="0"/>
                <a:cs typeface="Arial" pitchFamily="34" charset="0"/>
              </a:defRPr>
            </a:lvl1pPr>
          </a:lstStyle>
          <a:p>
            <a:r>
              <a:rPr lang="en-US" dirty="0"/>
              <a:t>TITLE HEADLINE GOES HERE. PREFERRABLY IN ALL CAPS AND NO MORE THAN THREE LINES.</a:t>
            </a:r>
          </a:p>
        </p:txBody>
      </p:sp>
      <p:sp>
        <p:nvSpPr>
          <p:cNvPr id="3" name="Subtitle 2"/>
          <p:cNvSpPr>
            <a:spLocks noGrp="1"/>
          </p:cNvSpPr>
          <p:nvPr>
            <p:ph type="subTitle" idx="1"/>
          </p:nvPr>
        </p:nvSpPr>
        <p:spPr>
          <a:xfrm>
            <a:off x="1362075" y="4267200"/>
            <a:ext cx="6400800" cy="634997"/>
          </a:xfrm>
        </p:spPr>
        <p:txBody>
          <a:bodyPr lIns="0" tIns="0" rIns="0" bIns="0">
            <a:noAutofit/>
          </a:bodyPr>
          <a:lstStyle>
            <a:lvl1pPr marL="0" indent="0" algn="ctr">
              <a:lnSpc>
                <a:spcPts val="2500"/>
              </a:lnSpc>
              <a:spcBef>
                <a:spcPts val="0"/>
              </a:spcBef>
              <a:buNone/>
              <a:defRPr sz="2000" b="0" cap="all">
                <a:solidFill>
                  <a:srgbClr val="0000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Box 8"/>
          <p:cNvSpPr txBox="1"/>
          <p:nvPr userDrawn="1"/>
        </p:nvSpPr>
        <p:spPr>
          <a:xfrm>
            <a:off x="200025" y="104775"/>
            <a:ext cx="8763000" cy="523220"/>
          </a:xfrm>
          <a:prstGeom prst="rect">
            <a:avLst/>
          </a:prstGeom>
          <a:noFill/>
        </p:spPr>
        <p:txBody>
          <a:bodyPr wrap="square" rtlCol="0">
            <a:spAutoFit/>
          </a:bodyPr>
          <a:lstStyle/>
          <a:p>
            <a:pPr algn="ctr" defTabSz="457200">
              <a:defRPr/>
            </a:pPr>
            <a:r>
              <a:rPr lang="en-US" sz="1000" dirty="0">
                <a:solidFill>
                  <a:srgbClr val="000000"/>
                </a:solidFill>
              </a:rPr>
              <a:t>UW MEDICINE    </a:t>
            </a:r>
            <a:r>
              <a:rPr lang="en-US" sz="1000" dirty="0">
                <a:solidFill>
                  <a:srgbClr val="FF0000"/>
                </a:solidFill>
                <a:latin typeface="Goudy"/>
              </a:rPr>
              <a:t>│</a:t>
            </a:r>
            <a:r>
              <a:rPr lang="en-US" sz="1000" dirty="0">
                <a:solidFill>
                  <a:srgbClr val="000000"/>
                </a:solidFill>
              </a:rPr>
              <a:t>   </a:t>
            </a:r>
            <a:r>
              <a:rPr lang="en-US" sz="1000" dirty="0">
                <a:solidFill>
                  <a:srgbClr val="D2232A"/>
                </a:solidFill>
              </a:rPr>
              <a:t>TITLE OR EVENT</a:t>
            </a:r>
          </a:p>
          <a:p>
            <a:pPr algn="ctr"/>
            <a:endParaRPr lang="en-US" dirty="0">
              <a:solidFill>
                <a:srgbClr val="7C6316"/>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998478"/>
            <a:ext cx="2438400" cy="594346"/>
          </a:xfrm>
          <a:prstGeom prst="rect">
            <a:avLst/>
          </a:prstGeom>
        </p:spPr>
      </p:pic>
    </p:spTree>
    <p:extLst>
      <p:ext uri="{BB962C8B-B14F-4D97-AF65-F5344CB8AC3E}">
        <p14:creationId xmlns:p14="http://schemas.microsoft.com/office/powerpoint/2010/main" val="2297042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_Text-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1"/>
            <a:ext cx="7924800" cy="4876800"/>
          </a:xfrm>
        </p:spPr>
        <p:txBody>
          <a:bodyPr lIns="91440" tIns="0" rIns="0" bIns="0"/>
          <a:lstStyle>
            <a:lvl1pPr marL="0" indent="0">
              <a:lnSpc>
                <a:spcPct val="100000"/>
              </a:lnSpc>
              <a:spcBef>
                <a:spcPts val="0"/>
              </a:spcBef>
              <a:spcAft>
                <a:spcPts val="600"/>
              </a:spcAft>
              <a:buNone/>
              <a:defRPr sz="3200" spc="50">
                <a:solidFill>
                  <a:srgbClr val="000000"/>
                </a:solidFill>
              </a:defRPr>
            </a:lvl1pPr>
            <a:lvl2pPr marL="1143000" indent="-109538">
              <a:lnSpc>
                <a:spcPct val="100000"/>
              </a:lnSpc>
              <a:spcBef>
                <a:spcPts val="600"/>
              </a:spcBef>
              <a:spcAft>
                <a:spcPts val="600"/>
              </a:spcAft>
              <a:buClr>
                <a:srgbClr val="595B5A"/>
              </a:buClr>
              <a:buFont typeface="Arial" pitchFamily="34" charset="0"/>
              <a:buChar char="•"/>
              <a:defRPr sz="2800">
                <a:solidFill>
                  <a:srgbClr val="030201"/>
                </a:solidFill>
              </a:defRPr>
            </a:lvl2pPr>
            <a:lvl3pPr marL="1262063" indent="-119063">
              <a:lnSpc>
                <a:spcPct val="100000"/>
              </a:lnSpc>
              <a:spcBef>
                <a:spcPts val="600"/>
              </a:spcBef>
              <a:spcAft>
                <a:spcPts val="600"/>
              </a:spcAft>
              <a:buClr>
                <a:srgbClr val="595B5A"/>
              </a:buClr>
              <a:buFont typeface="Arial" pitchFamily="34" charset="0"/>
              <a:buChar char="•"/>
              <a:defRPr sz="2400">
                <a:solidFill>
                  <a:srgbClr val="030201"/>
                </a:solidFill>
              </a:defRPr>
            </a:lvl3pPr>
            <a:lvl4pPr marL="1371600" indent="-109538">
              <a:lnSpc>
                <a:spcPct val="100000"/>
              </a:lnSpc>
              <a:spcBef>
                <a:spcPts val="600"/>
              </a:spcBef>
              <a:spcAft>
                <a:spcPts val="600"/>
              </a:spcAft>
              <a:buClr>
                <a:srgbClr val="595B5A"/>
              </a:buClr>
              <a:buFont typeface="Arial" pitchFamily="34" charset="0"/>
              <a:buChar char="•"/>
              <a:defRPr sz="2000">
                <a:solidFill>
                  <a:srgbClr val="030201"/>
                </a:solidFill>
              </a:defRPr>
            </a:lvl4pPr>
            <a:lvl5pPr marL="1490663" indent="-119063">
              <a:lnSpc>
                <a:spcPct val="100000"/>
              </a:lnSpc>
              <a:spcBef>
                <a:spcPts val="600"/>
              </a:spcBef>
              <a:spcAft>
                <a:spcPts val="600"/>
              </a:spcAft>
              <a:buClr>
                <a:srgbClr val="595B5A"/>
              </a:buClr>
              <a:buFont typeface="Arial" pitchFamily="34" charset="0"/>
              <a:buChar char="•"/>
              <a:defRPr sz="20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1"/>
            <a:ext cx="9144000" cy="749808"/>
          </a:xfrm>
          <a:prstGeom prst="rect">
            <a:avLst/>
          </a:prstGeom>
          <a:solidFill>
            <a:srgbClr val="53548A"/>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7C6316"/>
              </a:solidFill>
            </a:endParaRPr>
          </a:p>
        </p:txBody>
      </p:sp>
      <p:sp>
        <p:nvSpPr>
          <p:cNvPr id="2" name="Title 1"/>
          <p:cNvSpPr>
            <a:spLocks noGrp="1"/>
          </p:cNvSpPr>
          <p:nvPr>
            <p:ph type="title"/>
          </p:nvPr>
        </p:nvSpPr>
        <p:spPr>
          <a:xfrm>
            <a:off x="457200" y="0"/>
            <a:ext cx="8229600" cy="762000"/>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5"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Tree>
    <p:extLst>
      <p:ext uri="{BB962C8B-B14F-4D97-AF65-F5344CB8AC3E}">
        <p14:creationId xmlns:p14="http://schemas.microsoft.com/office/powerpoint/2010/main" val="1320941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_Text-only">
    <p:spTree>
      <p:nvGrpSpPr>
        <p:cNvPr id="1" name=""/>
        <p:cNvGrpSpPr/>
        <p:nvPr/>
      </p:nvGrpSpPr>
      <p:grpSpPr>
        <a:xfrm>
          <a:off x="0" y="0"/>
          <a:ext cx="0" cy="0"/>
          <a:chOff x="0" y="0"/>
          <a:chExt cx="0" cy="0"/>
        </a:xfrm>
      </p:grpSpPr>
      <p:sp>
        <p:nvSpPr>
          <p:cNvPr id="9" name="Rectangle 8"/>
          <p:cNvSpPr/>
          <p:nvPr userDrawn="1"/>
        </p:nvSpPr>
        <p:spPr>
          <a:xfrm>
            <a:off x="0" y="-1"/>
            <a:ext cx="9144000" cy="749808"/>
          </a:xfrm>
          <a:prstGeom prst="rect">
            <a:avLst/>
          </a:prstGeom>
          <a:solidFill>
            <a:srgbClr val="53548A"/>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7C6316"/>
              </a:solidFill>
            </a:endParaRPr>
          </a:p>
        </p:txBody>
      </p:sp>
      <p:sp>
        <p:nvSpPr>
          <p:cNvPr id="2" name="Title 1"/>
          <p:cNvSpPr>
            <a:spLocks noGrp="1"/>
          </p:cNvSpPr>
          <p:nvPr>
            <p:ph type="title"/>
          </p:nvPr>
        </p:nvSpPr>
        <p:spPr>
          <a:xfrm>
            <a:off x="457200" y="0"/>
            <a:ext cx="8229600" cy="762000"/>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5"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
        <p:nvSpPr>
          <p:cNvPr id="6" name="Media Placeholder 9"/>
          <p:cNvSpPr>
            <a:spLocks noGrp="1"/>
          </p:cNvSpPr>
          <p:nvPr>
            <p:ph type="media" sz="quarter" idx="13"/>
          </p:nvPr>
        </p:nvSpPr>
        <p:spPr>
          <a:xfrm>
            <a:off x="1676400" y="1405783"/>
            <a:ext cx="5486400" cy="4648200"/>
          </a:xfrm>
        </p:spPr>
        <p:txBody>
          <a:bodyPr/>
          <a:lstStyle>
            <a:lvl1pPr algn="l">
              <a:buNone/>
              <a:defRPr/>
            </a:lvl1pPr>
          </a:lstStyle>
          <a:p>
            <a:r>
              <a:rPr lang="en-US" dirty="0"/>
              <a:t>Click icon to add media</a:t>
            </a:r>
          </a:p>
        </p:txBody>
      </p:sp>
    </p:spTree>
    <p:extLst>
      <p:ext uri="{BB962C8B-B14F-4D97-AF65-F5344CB8AC3E}">
        <p14:creationId xmlns:p14="http://schemas.microsoft.com/office/powerpoint/2010/main" val="16376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1 ImageA">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rgbClr val="7C6316"/>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7C6316"/>
              </a:solidFill>
            </a:endParaRPr>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dirty="0"/>
              <a:t>Click to edit Master title style</a:t>
            </a:r>
          </a:p>
        </p:txBody>
      </p:sp>
      <p:sp>
        <p:nvSpPr>
          <p:cNvPr id="7" name="Picture Placeholder 6"/>
          <p:cNvSpPr>
            <a:spLocks noGrp="1"/>
          </p:cNvSpPr>
          <p:nvPr>
            <p:ph type="pic" sz="quarter" idx="10"/>
          </p:nvPr>
        </p:nvSpPr>
        <p:spPr>
          <a:xfrm>
            <a:off x="0" y="740664"/>
            <a:ext cx="4572000" cy="5279136"/>
          </a:xfrm>
        </p:spPr>
        <p:txBody>
          <a:bodyPr/>
          <a:lstStyle>
            <a:lvl1pPr>
              <a:buNone/>
              <a:defRPr/>
            </a:lvl1pPr>
          </a:lstStyle>
          <a:p>
            <a:r>
              <a:rPr lang="en-US" dirty="0"/>
              <a:t>Click icon to add picture</a:t>
            </a:r>
          </a:p>
        </p:txBody>
      </p:sp>
      <p:sp>
        <p:nvSpPr>
          <p:cNvPr id="10" name="Text Placeholder 9"/>
          <p:cNvSpPr>
            <a:spLocks noGrp="1"/>
          </p:cNvSpPr>
          <p:nvPr>
            <p:ph type="body" sz="quarter" idx="11"/>
          </p:nvPr>
        </p:nvSpPr>
        <p:spPr>
          <a:xfrm>
            <a:off x="4572000" y="914400"/>
            <a:ext cx="4114800" cy="5791200"/>
          </a:xfrm>
        </p:spPr>
        <p:txBody>
          <a:bodyPr anchor="ct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Tree>
    <p:extLst>
      <p:ext uri="{BB962C8B-B14F-4D97-AF65-F5344CB8AC3E}">
        <p14:creationId xmlns:p14="http://schemas.microsoft.com/office/powerpoint/2010/main" val="1626021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1 small ImageC">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7C6316"/>
              </a:solidFill>
            </a:endParaRPr>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0"/>
          </p:nvPr>
        </p:nvSpPr>
        <p:spPr>
          <a:xfrm>
            <a:off x="5334000" y="740664"/>
            <a:ext cx="3352800" cy="4059936"/>
          </a:xfrm>
        </p:spPr>
        <p:txBody>
          <a:bodyPr/>
          <a:lstStyle>
            <a:lvl1pPr>
              <a:buNone/>
              <a:defRPr/>
            </a:lvl1pPr>
          </a:lstStyle>
          <a:p>
            <a:r>
              <a:rPr lang="en-US" dirty="0"/>
              <a:t>Click icon to add picture</a:t>
            </a:r>
          </a:p>
        </p:txBody>
      </p:sp>
      <p:sp>
        <p:nvSpPr>
          <p:cNvPr id="10" name="Text Placeholder 9"/>
          <p:cNvSpPr>
            <a:spLocks noGrp="1"/>
          </p:cNvSpPr>
          <p:nvPr>
            <p:ph type="body" sz="quarter" idx="11"/>
          </p:nvPr>
        </p:nvSpPr>
        <p:spPr>
          <a:xfrm>
            <a:off x="457200" y="914400"/>
            <a:ext cx="4648200" cy="5105400"/>
          </a:xfrm>
        </p:spPr>
        <p:txBody>
          <a:bodyPr anchor="t"/>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2" hasCustomPrompt="1"/>
          </p:nvPr>
        </p:nvSpPr>
        <p:spPr>
          <a:xfrm>
            <a:off x="5334000" y="4800600"/>
            <a:ext cx="3352800" cy="1371600"/>
          </a:xfrm>
        </p:spPr>
        <p:txBody>
          <a:bodyPr>
            <a:normAutofit/>
          </a:bodyPr>
          <a:lstStyle>
            <a:lvl1pPr marL="342900" marR="0" indent="-342900" algn="ctr" defTabSz="457200" rtl="0" eaLnBrk="1" fontAlgn="auto" latinLnBrk="0" hangingPunct="1">
              <a:lnSpc>
                <a:spcPct val="100000"/>
              </a:lnSpc>
              <a:spcBef>
                <a:spcPct val="20000"/>
              </a:spcBef>
              <a:spcAft>
                <a:spcPts val="0"/>
              </a:spcAft>
              <a:buClrTx/>
              <a:buSzTx/>
              <a:buFont typeface="Arial"/>
              <a:buNone/>
              <a:tabLst/>
              <a:defRPr sz="1800" cap="none" baseline="0"/>
            </a:lvl1pPr>
          </a:lstStyle>
          <a:p>
            <a:pPr lvl="0"/>
            <a:r>
              <a:rPr lang="en-US" dirty="0"/>
              <a:t>Caption text in black.</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dirty="0"/>
              <a:t>Caption text in gold. </a:t>
            </a:r>
          </a:p>
          <a:p>
            <a:pPr lvl="0"/>
            <a:endParaRPr lang="en-US" dirty="0"/>
          </a:p>
        </p:txBody>
      </p:sp>
      <p:sp>
        <p:nvSpPr>
          <p:cNvPr id="11" name="Slide Number Placeholder 5"/>
          <p:cNvSpPr>
            <a:spLocks noGrp="1"/>
          </p:cNvSpPr>
          <p:nvPr>
            <p:ph type="sldNum" sz="quarter" idx="13"/>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Tree>
    <p:extLst>
      <p:ext uri="{BB962C8B-B14F-4D97-AF65-F5344CB8AC3E}">
        <p14:creationId xmlns:p14="http://schemas.microsoft.com/office/powerpoint/2010/main" val="3576537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1 ImageB">
    <p:spTree>
      <p:nvGrpSpPr>
        <p:cNvPr id="1" name=""/>
        <p:cNvGrpSpPr/>
        <p:nvPr/>
      </p:nvGrpSpPr>
      <p:grpSpPr>
        <a:xfrm>
          <a:off x="0" y="0"/>
          <a:ext cx="0" cy="0"/>
          <a:chOff x="0" y="0"/>
          <a:chExt cx="0" cy="0"/>
        </a:xfrm>
      </p:grpSpPr>
      <p:sp>
        <p:nvSpPr>
          <p:cNvPr id="9" name="Rectangle 8"/>
          <p:cNvSpPr/>
          <p:nvPr userDrawn="1"/>
        </p:nvSpPr>
        <p:spPr>
          <a:xfrm flipV="1">
            <a:off x="0" y="2599265"/>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7C6316"/>
              </a:solidFill>
            </a:endParaRPr>
          </a:p>
        </p:txBody>
      </p:sp>
      <p:sp>
        <p:nvSpPr>
          <p:cNvPr id="2" name="Title 1"/>
          <p:cNvSpPr>
            <a:spLocks noGrp="1"/>
          </p:cNvSpPr>
          <p:nvPr>
            <p:ph type="title"/>
          </p:nvPr>
        </p:nvSpPr>
        <p:spPr>
          <a:xfrm>
            <a:off x="457200" y="2599267"/>
            <a:ext cx="8229600" cy="753534"/>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3581400"/>
            <a:ext cx="7611536" cy="2438400"/>
          </a:xfrm>
        </p:spPr>
        <p:txBody>
          <a:bodyPr lIns="91440" tIns="0" rIns="0" bIns="0"/>
          <a:lstStyle>
            <a:lvl1pPr marL="0" indent="0">
              <a:lnSpc>
                <a:spcPct val="100000"/>
              </a:lnSpc>
              <a:spcBef>
                <a:spcPts val="0"/>
              </a:spcBef>
              <a:spcAft>
                <a:spcPts val="0"/>
              </a:spcAft>
              <a:buNone/>
              <a:defRPr sz="3200" spc="50">
                <a:solidFill>
                  <a:srgbClr val="030201"/>
                </a:solidFill>
              </a:defRPr>
            </a:lvl1pPr>
            <a:lvl2pPr marL="457200" indent="-114300">
              <a:lnSpc>
                <a:spcPct val="100000"/>
              </a:lnSpc>
              <a:spcBef>
                <a:spcPts val="600"/>
              </a:spcBef>
              <a:spcAft>
                <a:spcPts val="600"/>
              </a:spcAft>
              <a:buClr>
                <a:srgbClr val="595B5A"/>
              </a:buClr>
              <a:buFont typeface="Arial"/>
              <a:buChar char="•"/>
              <a:defRPr sz="2800">
                <a:solidFill>
                  <a:srgbClr val="030201"/>
                </a:solidFill>
              </a:defRPr>
            </a:lvl2pPr>
            <a:lvl3pPr marL="571500" indent="-114300">
              <a:lnSpc>
                <a:spcPct val="100000"/>
              </a:lnSpc>
              <a:spcBef>
                <a:spcPts val="600"/>
              </a:spcBef>
              <a:spcAft>
                <a:spcPts val="600"/>
              </a:spcAft>
              <a:buClr>
                <a:srgbClr val="595B5A"/>
              </a:buClr>
              <a:defRPr sz="2400">
                <a:solidFill>
                  <a:srgbClr val="030201"/>
                </a:solidFill>
              </a:defRPr>
            </a:lvl3pPr>
            <a:lvl4pPr marL="685800" indent="-114300">
              <a:lnSpc>
                <a:spcPct val="100000"/>
              </a:lnSpc>
              <a:spcBef>
                <a:spcPts val="600"/>
              </a:spcBef>
              <a:spcAft>
                <a:spcPts val="600"/>
              </a:spcAft>
              <a:buClr>
                <a:srgbClr val="595B5A"/>
              </a:buClr>
              <a:buFont typeface="Arial"/>
              <a:buChar char="•"/>
              <a:defRPr sz="2000">
                <a:solidFill>
                  <a:srgbClr val="030201"/>
                </a:solidFill>
              </a:defRPr>
            </a:lvl4pPr>
            <a:lvl5pPr marL="800100" indent="-114300">
              <a:lnSpc>
                <a:spcPct val="100000"/>
              </a:lnSpc>
              <a:spcBef>
                <a:spcPts val="600"/>
              </a:spcBef>
              <a:spcAft>
                <a:spcPts val="600"/>
              </a:spcAft>
              <a:buClr>
                <a:srgbClr val="595B5A"/>
              </a:buClr>
              <a:buFont typeface="Arial"/>
              <a:buChar char="•"/>
              <a:defRPr sz="20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5"/>
          <p:cNvSpPr>
            <a:spLocks noGrp="1"/>
          </p:cNvSpPr>
          <p:nvPr>
            <p:ph type="pic" sz="quarter" idx="13"/>
          </p:nvPr>
        </p:nvSpPr>
        <p:spPr>
          <a:xfrm>
            <a:off x="0" y="0"/>
            <a:ext cx="9144000" cy="2598738"/>
          </a:xfrm>
        </p:spPr>
        <p:txBody>
          <a:bodyPr/>
          <a:lstStyle>
            <a:lvl1pPr>
              <a:buNone/>
              <a:defRPr/>
            </a:lvl1pPr>
          </a:lstStyle>
          <a:p>
            <a:r>
              <a:rPr lang="en-US" dirty="0"/>
              <a:t>Click icon to add picture</a:t>
            </a:r>
          </a:p>
        </p:txBody>
      </p:sp>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Tree>
    <p:extLst>
      <p:ext uri="{BB962C8B-B14F-4D97-AF65-F5344CB8AC3E}">
        <p14:creationId xmlns:p14="http://schemas.microsoft.com/office/powerpoint/2010/main" val="2886273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1 ImageB">
    <p:spTree>
      <p:nvGrpSpPr>
        <p:cNvPr id="1" name=""/>
        <p:cNvGrpSpPr/>
        <p:nvPr/>
      </p:nvGrpSpPr>
      <p:grpSpPr>
        <a:xfrm>
          <a:off x="0" y="0"/>
          <a:ext cx="0" cy="0"/>
          <a:chOff x="0" y="0"/>
          <a:chExt cx="0" cy="0"/>
        </a:xfrm>
      </p:grpSpPr>
      <p:sp>
        <p:nvSpPr>
          <p:cNvPr id="9" name="Rectangle 8"/>
          <p:cNvSpPr/>
          <p:nvPr userDrawn="1"/>
        </p:nvSpPr>
        <p:spPr>
          <a:xfrm flipV="1">
            <a:off x="0" y="2599265"/>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599267"/>
            <a:ext cx="8229600" cy="753534"/>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1" y="3581400"/>
            <a:ext cx="7611536" cy="2438400"/>
          </a:xfrm>
        </p:spPr>
        <p:txBody>
          <a:bodyPr lIns="91440" tIns="0" rIns="0" bIns="0"/>
          <a:lstStyle>
            <a:lvl1pPr marL="0" indent="0">
              <a:lnSpc>
                <a:spcPct val="100000"/>
              </a:lnSpc>
              <a:spcBef>
                <a:spcPts val="0"/>
              </a:spcBef>
              <a:spcAft>
                <a:spcPts val="0"/>
              </a:spcAft>
              <a:buNone/>
              <a:defRPr sz="3200" spc="50">
                <a:solidFill>
                  <a:srgbClr val="030201"/>
                </a:solidFill>
              </a:defRPr>
            </a:lvl1pPr>
            <a:lvl2pPr marL="457200" indent="-114300">
              <a:lnSpc>
                <a:spcPct val="100000"/>
              </a:lnSpc>
              <a:spcBef>
                <a:spcPts val="600"/>
              </a:spcBef>
              <a:spcAft>
                <a:spcPts val="600"/>
              </a:spcAft>
              <a:buClr>
                <a:srgbClr val="595B5A"/>
              </a:buClr>
              <a:buFont typeface="Arial"/>
              <a:buChar char="•"/>
              <a:defRPr sz="2800">
                <a:solidFill>
                  <a:srgbClr val="030201"/>
                </a:solidFill>
              </a:defRPr>
            </a:lvl2pPr>
            <a:lvl3pPr marL="571500" indent="-114300">
              <a:lnSpc>
                <a:spcPct val="100000"/>
              </a:lnSpc>
              <a:spcBef>
                <a:spcPts val="600"/>
              </a:spcBef>
              <a:spcAft>
                <a:spcPts val="600"/>
              </a:spcAft>
              <a:buClr>
                <a:srgbClr val="595B5A"/>
              </a:buClr>
              <a:defRPr sz="2400">
                <a:solidFill>
                  <a:srgbClr val="030201"/>
                </a:solidFill>
              </a:defRPr>
            </a:lvl3pPr>
            <a:lvl4pPr marL="685800" indent="-114300">
              <a:lnSpc>
                <a:spcPct val="100000"/>
              </a:lnSpc>
              <a:spcBef>
                <a:spcPts val="600"/>
              </a:spcBef>
              <a:spcAft>
                <a:spcPts val="600"/>
              </a:spcAft>
              <a:buClr>
                <a:srgbClr val="595B5A"/>
              </a:buClr>
              <a:buFont typeface="Arial"/>
              <a:buChar char="•"/>
              <a:defRPr sz="2000">
                <a:solidFill>
                  <a:srgbClr val="030201"/>
                </a:solidFill>
              </a:defRPr>
            </a:lvl4pPr>
            <a:lvl5pPr marL="800100" indent="-114300">
              <a:lnSpc>
                <a:spcPct val="100000"/>
              </a:lnSpc>
              <a:spcBef>
                <a:spcPts val="600"/>
              </a:spcBef>
              <a:spcAft>
                <a:spcPts val="600"/>
              </a:spcAft>
              <a:buClr>
                <a:srgbClr val="595B5A"/>
              </a:buClr>
              <a:buFont typeface="Arial"/>
              <a:buChar char="•"/>
              <a:defRPr sz="20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5"/>
          <p:cNvSpPr>
            <a:spLocks noGrp="1"/>
          </p:cNvSpPr>
          <p:nvPr>
            <p:ph type="pic" sz="quarter" idx="13"/>
          </p:nvPr>
        </p:nvSpPr>
        <p:spPr>
          <a:xfrm>
            <a:off x="0" y="0"/>
            <a:ext cx="9144000" cy="2598738"/>
          </a:xfrm>
        </p:spPr>
        <p:txBody>
          <a:bodyPr/>
          <a:lstStyle>
            <a:lvl1pPr>
              <a:buNone/>
              <a:defRPr/>
            </a:lvl1pPr>
          </a:lstStyle>
          <a:p>
            <a:r>
              <a:rPr lang="en-US" dirty="0"/>
              <a:t>Click icon to add picture</a:t>
            </a:r>
          </a:p>
        </p:txBody>
      </p:sp>
      <p:sp>
        <p:nvSpPr>
          <p:cNvPr id="6" name="Slide Number Placeholder 5"/>
          <p:cNvSpPr>
            <a:spLocks noGrp="1"/>
          </p:cNvSpPr>
          <p:nvPr>
            <p:ph type="sldNum" sz="quarter" idx="12"/>
          </p:nvPr>
        </p:nvSpPr>
        <p:spPr>
          <a:xfrm>
            <a:off x="8458200" y="6629404"/>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Multiple Images">
    <p:spTree>
      <p:nvGrpSpPr>
        <p:cNvPr id="1" name=""/>
        <p:cNvGrpSpPr/>
        <p:nvPr/>
      </p:nvGrpSpPr>
      <p:grpSpPr>
        <a:xfrm>
          <a:off x="0" y="0"/>
          <a:ext cx="0" cy="0"/>
          <a:chOff x="0" y="0"/>
          <a:chExt cx="0" cy="0"/>
        </a:xfrm>
      </p:grpSpPr>
      <p:sp>
        <p:nvSpPr>
          <p:cNvPr id="19" name="Picture Placeholder 18"/>
          <p:cNvSpPr>
            <a:spLocks noGrp="1"/>
          </p:cNvSpPr>
          <p:nvPr>
            <p:ph type="pic" sz="quarter" idx="13"/>
          </p:nvPr>
        </p:nvSpPr>
        <p:spPr>
          <a:xfrm>
            <a:off x="0" y="0"/>
            <a:ext cx="4081463" cy="2595562"/>
          </a:xfrm>
        </p:spPr>
        <p:txBody>
          <a:bodyPr/>
          <a:lstStyle>
            <a:lvl1pPr>
              <a:buNone/>
              <a:defRPr/>
            </a:lvl1pPr>
          </a:lstStyle>
          <a:p>
            <a:r>
              <a:rPr lang="en-US" dirty="0"/>
              <a:t>Click icon to add picture</a:t>
            </a:r>
          </a:p>
        </p:txBody>
      </p:sp>
      <p:sp>
        <p:nvSpPr>
          <p:cNvPr id="23" name="Picture Placeholder 22"/>
          <p:cNvSpPr>
            <a:spLocks noGrp="1"/>
          </p:cNvSpPr>
          <p:nvPr>
            <p:ph type="pic" sz="quarter" idx="15"/>
          </p:nvPr>
        </p:nvSpPr>
        <p:spPr>
          <a:xfrm>
            <a:off x="4081463" y="1433512"/>
            <a:ext cx="2938462" cy="1162050"/>
          </a:xfrm>
        </p:spPr>
        <p:txBody>
          <a:bodyPr/>
          <a:lstStyle>
            <a:lvl1pPr>
              <a:buNone/>
              <a:defRPr/>
            </a:lvl1pPr>
          </a:lstStyle>
          <a:p>
            <a:r>
              <a:rPr lang="en-US" dirty="0"/>
              <a:t>Click icon to add picture</a:t>
            </a:r>
          </a:p>
        </p:txBody>
      </p:sp>
      <p:sp>
        <p:nvSpPr>
          <p:cNvPr id="25" name="Picture Placeholder 24"/>
          <p:cNvSpPr>
            <a:spLocks noGrp="1"/>
          </p:cNvSpPr>
          <p:nvPr>
            <p:ph type="pic" sz="quarter" idx="16"/>
          </p:nvPr>
        </p:nvSpPr>
        <p:spPr>
          <a:xfrm>
            <a:off x="7019925" y="3704"/>
            <a:ext cx="2124075" cy="2595562"/>
          </a:xfrm>
        </p:spPr>
        <p:txBody>
          <a:bodyPr/>
          <a:lstStyle>
            <a:lvl1pPr>
              <a:buNone/>
              <a:defRPr/>
            </a:lvl1pPr>
          </a:lstStyle>
          <a:p>
            <a:r>
              <a:rPr lang="en-US" dirty="0"/>
              <a:t>Click icon to add picture</a:t>
            </a:r>
          </a:p>
        </p:txBody>
      </p:sp>
      <p:sp>
        <p:nvSpPr>
          <p:cNvPr id="9" name="Rectangle 8"/>
          <p:cNvSpPr/>
          <p:nvPr userDrawn="1"/>
        </p:nvSpPr>
        <p:spPr>
          <a:xfrm flipV="1">
            <a:off x="0" y="2599265"/>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7C6316"/>
              </a:solidFill>
            </a:endParaRPr>
          </a:p>
        </p:txBody>
      </p:sp>
      <p:sp>
        <p:nvSpPr>
          <p:cNvPr id="2" name="Title 1"/>
          <p:cNvSpPr>
            <a:spLocks noGrp="1"/>
          </p:cNvSpPr>
          <p:nvPr>
            <p:ph type="title"/>
          </p:nvPr>
        </p:nvSpPr>
        <p:spPr>
          <a:xfrm>
            <a:off x="457200" y="2599267"/>
            <a:ext cx="8229600" cy="753534"/>
          </a:xfrm>
        </p:spPr>
        <p:txBody>
          <a:bodyPr lIns="0" tIns="0" rIns="0" bIns="0" anchor="ctr">
            <a:normAutofit/>
          </a:bodyPr>
          <a:lstStyle>
            <a:lvl1pPr>
              <a:defRPr sz="3200" cap="all">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3657600"/>
            <a:ext cx="7620000" cy="2362200"/>
          </a:xfrm>
        </p:spPr>
        <p:txBody>
          <a:bodyPr lIns="91440" tIns="0" rIns="0" bIns="0"/>
          <a:lstStyle>
            <a:lvl1pPr marL="0" indent="0">
              <a:lnSpc>
                <a:spcPct val="100000"/>
              </a:lnSpc>
              <a:spcBef>
                <a:spcPts val="0"/>
              </a:spcBef>
              <a:spcAft>
                <a:spcPts val="0"/>
              </a:spcAft>
              <a:buNone/>
              <a:defRPr sz="3000" spc="50">
                <a:solidFill>
                  <a:srgbClr val="000000"/>
                </a:solidFill>
              </a:defRPr>
            </a:lvl1pPr>
            <a:lvl2pPr marL="1143000" indent="-109538">
              <a:lnSpc>
                <a:spcPct val="100000"/>
              </a:lnSpc>
              <a:spcBef>
                <a:spcPts val="600"/>
              </a:spcBef>
              <a:spcAft>
                <a:spcPts val="600"/>
              </a:spcAft>
              <a:buClr>
                <a:srgbClr val="595B5A"/>
              </a:buClr>
              <a:buFont typeface="Arial"/>
              <a:buChar char="•"/>
              <a:defRPr sz="2600">
                <a:solidFill>
                  <a:srgbClr val="030201"/>
                </a:solidFill>
              </a:defRPr>
            </a:lvl2pPr>
            <a:lvl3pPr marL="1262063" indent="-119063">
              <a:lnSpc>
                <a:spcPct val="100000"/>
              </a:lnSpc>
              <a:spcBef>
                <a:spcPts val="600"/>
              </a:spcBef>
              <a:spcAft>
                <a:spcPts val="600"/>
              </a:spcAft>
              <a:buClr>
                <a:srgbClr val="595B5A"/>
              </a:buClr>
              <a:defRPr sz="2200">
                <a:solidFill>
                  <a:srgbClr val="030201"/>
                </a:solidFill>
              </a:defRPr>
            </a:lvl3pPr>
            <a:lvl4pPr marL="1371600" indent="-109538">
              <a:lnSpc>
                <a:spcPct val="100000"/>
              </a:lnSpc>
              <a:spcBef>
                <a:spcPts val="600"/>
              </a:spcBef>
              <a:spcAft>
                <a:spcPts val="600"/>
              </a:spcAft>
              <a:buClr>
                <a:srgbClr val="595B5A"/>
              </a:buClr>
              <a:buFont typeface="Arial"/>
              <a:buChar char="•"/>
              <a:defRPr sz="1800">
                <a:solidFill>
                  <a:srgbClr val="030201"/>
                </a:solidFill>
              </a:defRPr>
            </a:lvl4pPr>
            <a:lvl5pPr marL="1490663" indent="-119063">
              <a:lnSpc>
                <a:spcPct val="100000"/>
              </a:lnSpc>
              <a:spcBef>
                <a:spcPts val="600"/>
              </a:spcBef>
              <a:spcAft>
                <a:spcPts val="600"/>
              </a:spcAft>
              <a:buClr>
                <a:srgbClr val="595B5A"/>
              </a:buClr>
              <a:buFont typeface="Arial"/>
              <a:buChar char="•"/>
              <a:defRPr sz="18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
        <p:nvSpPr>
          <p:cNvPr id="21" name="Picture Placeholder 20"/>
          <p:cNvSpPr>
            <a:spLocks noGrp="1"/>
          </p:cNvSpPr>
          <p:nvPr>
            <p:ph type="pic" sz="quarter" idx="14"/>
          </p:nvPr>
        </p:nvSpPr>
        <p:spPr>
          <a:xfrm>
            <a:off x="4081463" y="0"/>
            <a:ext cx="2938462" cy="1433512"/>
          </a:xfrm>
        </p:spPr>
        <p:txBody>
          <a:bodyPr/>
          <a:lstStyle>
            <a:lvl1pPr>
              <a:buNone/>
              <a:defRPr/>
            </a:lvl1pPr>
          </a:lstStyle>
          <a:p>
            <a:r>
              <a:rPr lang="en-US" dirty="0"/>
              <a:t>Click icon to add picture</a:t>
            </a:r>
          </a:p>
        </p:txBody>
      </p:sp>
    </p:spTree>
    <p:extLst>
      <p:ext uri="{BB962C8B-B14F-4D97-AF65-F5344CB8AC3E}">
        <p14:creationId xmlns:p14="http://schemas.microsoft.com/office/powerpoint/2010/main" val="3389841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Vide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953000"/>
            <a:ext cx="5486400" cy="457200"/>
          </a:xfrm>
        </p:spPr>
        <p:txBody>
          <a:bodyPr anchor="b">
            <a:noAutofit/>
          </a:bodyPr>
          <a:lstStyle>
            <a:lvl1pPr algn="l">
              <a:defRPr sz="2400" b="1"/>
            </a:lvl1pPr>
          </a:lstStyle>
          <a:p>
            <a:r>
              <a:rPr lang="en-US" dirty="0"/>
              <a:t>Click to edit title style</a:t>
            </a:r>
          </a:p>
        </p:txBody>
      </p:sp>
      <p:sp>
        <p:nvSpPr>
          <p:cNvPr id="4" name="Text Placeholder 3"/>
          <p:cNvSpPr>
            <a:spLocks noGrp="1"/>
          </p:cNvSpPr>
          <p:nvPr>
            <p:ph type="body" sz="half" idx="2"/>
          </p:nvPr>
        </p:nvSpPr>
        <p:spPr>
          <a:xfrm>
            <a:off x="2057400" y="5443538"/>
            <a:ext cx="5105400" cy="804862"/>
          </a:xfrm>
        </p:spPr>
        <p:txBody>
          <a:bodyPr>
            <a:normAutofit/>
          </a:bodyPr>
          <a:lstStyle>
            <a:lvl1pPr marL="0" indent="0">
              <a:buNone/>
              <a:defRPr sz="1800">
                <a:solidFill>
                  <a:srgbClr val="03020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733800" y="6553200"/>
            <a:ext cx="2133600" cy="304800"/>
          </a:xfrm>
          <a:prstGeom prst="rect">
            <a:avLst/>
          </a:prstGeom>
        </p:spPr>
        <p:txBody>
          <a:bodyPr anchor="b"/>
          <a:lstStyle>
            <a:lvl1pPr>
              <a:defRPr sz="1200">
                <a:latin typeface="Arial" pitchFamily="34" charset="0"/>
                <a:cs typeface="Arial" pitchFamily="34" charset="0"/>
              </a:defRPr>
            </a:lvl1pPr>
          </a:lstStyle>
          <a:p>
            <a:endParaRPr lang="en-US" dirty="0">
              <a:solidFill>
                <a:srgbClr val="7C6316"/>
              </a:solidFill>
            </a:endParaRPr>
          </a:p>
        </p:txBody>
      </p:sp>
      <p:sp>
        <p:nvSpPr>
          <p:cNvPr id="6" name="Footer Placeholder 5"/>
          <p:cNvSpPr>
            <a:spLocks noGrp="1"/>
          </p:cNvSpPr>
          <p:nvPr>
            <p:ph type="ftr" sz="quarter" idx="11"/>
          </p:nvPr>
        </p:nvSpPr>
        <p:spPr>
          <a:xfrm>
            <a:off x="3124200" y="6248400"/>
            <a:ext cx="2895600" cy="365125"/>
          </a:xfrm>
          <a:prstGeom prst="rect">
            <a:avLst/>
          </a:prstGeom>
        </p:spPr>
        <p:txBody>
          <a:bodyPr/>
          <a:lstStyle>
            <a:lvl1pPr>
              <a:defRPr sz="1200">
                <a:latin typeface="Arial" pitchFamily="34" charset="0"/>
                <a:cs typeface="Arial" pitchFamily="34" charset="0"/>
              </a:defRPr>
            </a:lvl1pPr>
          </a:lstStyle>
          <a:p>
            <a:endParaRPr lang="en-US" dirty="0">
              <a:solidFill>
                <a:srgbClr val="7C6316"/>
              </a:solidFill>
            </a:endParaRPr>
          </a:p>
        </p:txBody>
      </p:sp>
      <p:sp>
        <p:nvSpPr>
          <p:cNvPr id="7" name="Slide Number Placeholder 6"/>
          <p:cNvSpPr>
            <a:spLocks noGrp="1"/>
          </p:cNvSpPr>
          <p:nvPr>
            <p:ph type="sldNum" sz="quarter" idx="12"/>
          </p:nvPr>
        </p:nvSpPr>
        <p:spPr>
          <a:xfrm>
            <a:off x="8686800" y="6553200"/>
            <a:ext cx="457200" cy="304800"/>
          </a:xfrm>
          <a:prstGeom prst="rect">
            <a:avLst/>
          </a:prstGeom>
        </p:spPr>
        <p:txBody>
          <a:bodyPr anchor="b"/>
          <a:lstStyle>
            <a:lvl1pPr algn="r">
              <a:defRPr sz="1200"/>
            </a:lvl1pPr>
          </a:lstStyle>
          <a:p>
            <a:fld id="{499623A8-EBC6-4F74-88B3-26EAE98D8F54}" type="slidenum">
              <a:rPr lang="en-US" smtClean="0">
                <a:solidFill>
                  <a:srgbClr val="7C6316"/>
                </a:solidFill>
              </a:rPr>
              <a:pPr/>
              <a:t>‹#›</a:t>
            </a:fld>
            <a:endParaRPr lang="en-US" dirty="0">
              <a:solidFill>
                <a:srgbClr val="7C6316"/>
              </a:solidFill>
            </a:endParaRPr>
          </a:p>
        </p:txBody>
      </p:sp>
      <p:sp>
        <p:nvSpPr>
          <p:cNvPr id="10" name="Media Placeholder 9"/>
          <p:cNvSpPr>
            <a:spLocks noGrp="1"/>
          </p:cNvSpPr>
          <p:nvPr>
            <p:ph type="media" sz="quarter" idx="13"/>
          </p:nvPr>
        </p:nvSpPr>
        <p:spPr>
          <a:xfrm>
            <a:off x="1828800" y="228600"/>
            <a:ext cx="5486400" cy="4648200"/>
          </a:xfrm>
        </p:spPr>
        <p:txBody>
          <a:bodyPr/>
          <a:lstStyle>
            <a:lvl1pPr algn="l">
              <a:buNone/>
              <a:defRPr/>
            </a:lvl1pPr>
          </a:lstStyle>
          <a:p>
            <a:r>
              <a:rPr lang="en-US" dirty="0"/>
              <a:t>Click icon to add media</a:t>
            </a:r>
          </a:p>
        </p:txBody>
      </p:sp>
    </p:spTree>
    <p:extLst>
      <p:ext uri="{BB962C8B-B14F-4D97-AF65-F5344CB8AC3E}">
        <p14:creationId xmlns:p14="http://schemas.microsoft.com/office/powerpoint/2010/main" val="184323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FullP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
        <p:nvSpPr>
          <p:cNvPr id="7" name="Text Placeholder 6"/>
          <p:cNvSpPr>
            <a:spLocks noGrp="1"/>
          </p:cNvSpPr>
          <p:nvPr>
            <p:ph type="body" sz="quarter" idx="13"/>
          </p:nvPr>
        </p:nvSpPr>
        <p:spPr>
          <a:xfrm>
            <a:off x="457200" y="1524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6204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1"/>
            <a:ext cx="4038600" cy="4876800"/>
          </a:xfrm>
        </p:spPr>
        <p:txBody>
          <a:bodyPr/>
          <a:lstStyle>
            <a:lvl1pPr>
              <a:buNone/>
              <a:defRPr sz="2800">
                <a:solidFill>
                  <a:srgbClr val="030201"/>
                </a:solidFill>
              </a:defRPr>
            </a:lvl1pPr>
            <a:lvl2pPr>
              <a:defRPr sz="2400">
                <a:solidFill>
                  <a:srgbClr val="030201"/>
                </a:solidFill>
              </a:defRPr>
            </a:lvl2pPr>
            <a:lvl3pPr>
              <a:defRPr sz="2000">
                <a:solidFill>
                  <a:srgbClr val="030201"/>
                </a:solidFill>
              </a:defRPr>
            </a:lvl3pPr>
            <a:lvl4pPr>
              <a:defRPr sz="1800">
                <a:solidFill>
                  <a:srgbClr val="030201"/>
                </a:solidFill>
              </a:defRPr>
            </a:lvl4pPr>
            <a:lvl5pPr>
              <a:buFont typeface="Arial" pitchFamily="34" charset="0"/>
              <a:buChar char="•"/>
              <a:defRPr sz="1800">
                <a:solidFill>
                  <a:srgbClr val="03020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3000"/>
            <a:ext cx="4038600" cy="4983163"/>
          </a:xfrm>
        </p:spPr>
        <p:txBody>
          <a:bodyPr/>
          <a:lstStyle>
            <a:lvl1pPr>
              <a:defRPr sz="2800">
                <a:solidFill>
                  <a:srgbClr val="030201"/>
                </a:solidFill>
              </a:defRPr>
            </a:lvl1pPr>
            <a:lvl2pPr>
              <a:defRPr sz="2400">
                <a:solidFill>
                  <a:srgbClr val="030201"/>
                </a:solidFill>
              </a:defRPr>
            </a:lvl2pPr>
            <a:lvl3pPr>
              <a:defRPr sz="2000">
                <a:solidFill>
                  <a:srgbClr val="030201"/>
                </a:solidFill>
              </a:defRPr>
            </a:lvl3pPr>
            <a:lvl4pPr>
              <a:defRPr sz="1800">
                <a:solidFill>
                  <a:srgbClr val="030201"/>
                </a:solidFill>
              </a:defRPr>
            </a:lvl4pPr>
            <a:lvl5pPr>
              <a:buFont typeface="Arial" pitchFamily="34" charset="0"/>
              <a:buChar char="•"/>
              <a:defRPr sz="1800">
                <a:solidFill>
                  <a:srgbClr val="03020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114800" y="6492875"/>
            <a:ext cx="2133600" cy="365125"/>
          </a:xfrm>
          <a:prstGeom prst="rect">
            <a:avLst/>
          </a:prstGeom>
        </p:spPr>
        <p:txBody>
          <a:bodyPr anchor="b"/>
          <a:lstStyle>
            <a:lvl1pPr>
              <a:defRPr sz="1200"/>
            </a:lvl1pPr>
          </a:lstStyle>
          <a:p>
            <a:endParaRPr lang="en-US" dirty="0">
              <a:solidFill>
                <a:srgbClr val="7C6316"/>
              </a:solidFill>
            </a:endParaRPr>
          </a:p>
        </p:txBody>
      </p:sp>
      <p:sp>
        <p:nvSpPr>
          <p:cNvPr id="6" name="Footer Placeholder 5"/>
          <p:cNvSpPr>
            <a:spLocks noGrp="1"/>
          </p:cNvSpPr>
          <p:nvPr>
            <p:ph type="ftr" sz="quarter" idx="11"/>
          </p:nvPr>
        </p:nvSpPr>
        <p:spPr>
          <a:xfrm>
            <a:off x="3124200" y="6248400"/>
            <a:ext cx="2895600" cy="365125"/>
          </a:xfrm>
          <a:prstGeom prst="rect">
            <a:avLst/>
          </a:prstGeom>
        </p:spPr>
        <p:txBody>
          <a:bodyPr anchor="b"/>
          <a:lstStyle>
            <a:lvl1pPr>
              <a:defRPr sz="1200"/>
            </a:lvl1pPr>
          </a:lstStyle>
          <a:p>
            <a:endParaRPr lang="en-US" dirty="0">
              <a:solidFill>
                <a:srgbClr val="7C6316"/>
              </a:solidFill>
            </a:endParaRPr>
          </a:p>
        </p:txBody>
      </p:sp>
      <p:sp>
        <p:nvSpPr>
          <p:cNvPr id="7" name="Slide Number Placeholder 6"/>
          <p:cNvSpPr>
            <a:spLocks noGrp="1"/>
          </p:cNvSpPr>
          <p:nvPr>
            <p:ph type="sldNum" sz="quarter" idx="12"/>
          </p:nvPr>
        </p:nvSpPr>
        <p:spPr>
          <a:xfrm>
            <a:off x="8610600" y="6553200"/>
            <a:ext cx="533400" cy="304800"/>
          </a:xfrm>
          <a:prstGeom prst="rect">
            <a:avLst/>
          </a:prstGeom>
        </p:spPr>
        <p:txBody>
          <a:bodyPr anchor="b"/>
          <a:lstStyle>
            <a:lvl1pPr algn="r">
              <a:defRPr sz="1200"/>
            </a:lvl1pPr>
          </a:lstStyle>
          <a:p>
            <a:fld id="{499623A8-EBC6-4F74-88B3-26EAE98D8F54}" type="slidenum">
              <a:rPr lang="en-US" smtClean="0">
                <a:solidFill>
                  <a:srgbClr val="7C6316"/>
                </a:solidFill>
              </a:rPr>
              <a:pPr/>
              <a:t>‹#›</a:t>
            </a:fld>
            <a:endParaRPr lang="en-US" dirty="0">
              <a:solidFill>
                <a:srgbClr val="7C6316"/>
              </a:solidFill>
            </a:endParaRPr>
          </a:p>
        </p:txBody>
      </p:sp>
      <p:sp>
        <p:nvSpPr>
          <p:cNvPr id="8" name="Title 1"/>
          <p:cNvSpPr>
            <a:spLocks noGrp="1"/>
          </p:cNvSpPr>
          <p:nvPr>
            <p:ph type="title"/>
          </p:nvPr>
        </p:nvSpPr>
        <p:spPr>
          <a:xfrm>
            <a:off x="457200" y="1"/>
            <a:ext cx="8229600" cy="838200"/>
          </a:xfrm>
        </p:spPr>
        <p:txBody>
          <a:bodyPr lIns="0" tIns="0" rIns="0" bIns="0" anchor="ctr">
            <a:normAutofit/>
          </a:bodyPr>
          <a:lstStyle>
            <a:lvl1pPr>
              <a:defRPr sz="3200" cap="all">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875315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962400" y="6492875"/>
            <a:ext cx="2133600" cy="365125"/>
          </a:xfrm>
          <a:prstGeom prst="rect">
            <a:avLst/>
          </a:prstGeom>
        </p:spPr>
        <p:txBody>
          <a:bodyPr anchor="b"/>
          <a:lstStyle>
            <a:lvl1pPr>
              <a:defRPr sz="1200"/>
            </a:lvl1pPr>
          </a:lstStyle>
          <a:p>
            <a:endParaRPr lang="en-US" dirty="0">
              <a:solidFill>
                <a:srgbClr val="7C6316"/>
              </a:solidFill>
            </a:endParaRPr>
          </a:p>
        </p:txBody>
      </p:sp>
      <p:sp>
        <p:nvSpPr>
          <p:cNvPr id="3" name="Footer Placeholder 2"/>
          <p:cNvSpPr>
            <a:spLocks noGrp="1"/>
          </p:cNvSpPr>
          <p:nvPr>
            <p:ph type="ftr" sz="quarter" idx="11"/>
          </p:nvPr>
        </p:nvSpPr>
        <p:spPr>
          <a:xfrm>
            <a:off x="3124200" y="6172200"/>
            <a:ext cx="2895600" cy="365125"/>
          </a:xfrm>
          <a:prstGeom prst="rect">
            <a:avLst/>
          </a:prstGeom>
        </p:spPr>
        <p:txBody>
          <a:bodyPr/>
          <a:lstStyle>
            <a:lvl1pPr>
              <a:defRPr sz="1200"/>
            </a:lvl1pPr>
          </a:lstStyle>
          <a:p>
            <a:endParaRPr lang="en-US" dirty="0">
              <a:solidFill>
                <a:srgbClr val="7C6316"/>
              </a:solidFill>
            </a:endParaRPr>
          </a:p>
        </p:txBody>
      </p:sp>
      <p:sp>
        <p:nvSpPr>
          <p:cNvPr id="4" name="Slide Number Placeholder 3"/>
          <p:cNvSpPr>
            <a:spLocks noGrp="1"/>
          </p:cNvSpPr>
          <p:nvPr>
            <p:ph type="sldNum" sz="quarter" idx="12"/>
          </p:nvPr>
        </p:nvSpPr>
        <p:spPr>
          <a:xfrm>
            <a:off x="8686800" y="6492875"/>
            <a:ext cx="457200" cy="365125"/>
          </a:xfrm>
          <a:prstGeom prst="rect">
            <a:avLst/>
          </a:prstGeom>
        </p:spPr>
        <p:txBody>
          <a:bodyPr anchor="b"/>
          <a:lstStyle>
            <a:lvl1pPr algn="r">
              <a:defRPr sz="1200"/>
            </a:lvl1pPr>
          </a:lstStyle>
          <a:p>
            <a:fld id="{499623A8-EBC6-4F74-88B3-26EAE98D8F54}" type="slidenum">
              <a:rPr lang="en-US" smtClean="0">
                <a:solidFill>
                  <a:srgbClr val="7C6316"/>
                </a:solidFill>
              </a:rPr>
              <a:pPr/>
              <a:t>‹#›</a:t>
            </a:fld>
            <a:endParaRPr lang="en-US" dirty="0">
              <a:solidFill>
                <a:srgbClr val="7C6316"/>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186055"/>
            <a:ext cx="2500983" cy="609600"/>
          </a:xfrm>
          <a:prstGeom prst="rect">
            <a:avLst/>
          </a:prstGeom>
        </p:spPr>
      </p:pic>
    </p:spTree>
    <p:extLst>
      <p:ext uri="{BB962C8B-B14F-4D97-AF65-F5344CB8AC3E}">
        <p14:creationId xmlns:p14="http://schemas.microsoft.com/office/powerpoint/2010/main" val="30250024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Chart-only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
        <p:nvSpPr>
          <p:cNvPr id="5" name="Chart Placeholder 4"/>
          <p:cNvSpPr>
            <a:spLocks noGrp="1"/>
          </p:cNvSpPr>
          <p:nvPr>
            <p:ph type="chart" sz="quarter" idx="14"/>
          </p:nvPr>
        </p:nvSpPr>
        <p:spPr>
          <a:xfrm>
            <a:off x="457200" y="152400"/>
            <a:ext cx="8229600" cy="5791200"/>
          </a:xfrm>
        </p:spPr>
        <p:txBody>
          <a:bodyPr/>
          <a:lstStyle>
            <a:lvl1pPr>
              <a:buNone/>
              <a:defRPr/>
            </a:lvl1pPr>
          </a:lstStyle>
          <a:p>
            <a:r>
              <a:rPr lang="en-US" dirty="0"/>
              <a:t>Click icon to add chart</a:t>
            </a:r>
          </a:p>
        </p:txBody>
      </p:sp>
    </p:spTree>
    <p:extLst>
      <p:ext uri="{BB962C8B-B14F-4D97-AF65-F5344CB8AC3E}">
        <p14:creationId xmlns:p14="http://schemas.microsoft.com/office/powerpoint/2010/main" val="2958803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Chart-onlyB">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
        <p:nvSpPr>
          <p:cNvPr id="8" name="Rectangle 7"/>
          <p:cNvSpPr/>
          <p:nvPr userDrawn="1"/>
        </p:nvSpPr>
        <p:spPr>
          <a:xfrm>
            <a:off x="0" y="838200"/>
            <a:ext cx="9144000" cy="510540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Chart Placeholder 9"/>
          <p:cNvSpPr>
            <a:spLocks noGrp="1"/>
          </p:cNvSpPr>
          <p:nvPr>
            <p:ph type="chart" sz="quarter" idx="13"/>
          </p:nvPr>
        </p:nvSpPr>
        <p:spPr>
          <a:xfrm>
            <a:off x="457200" y="1219200"/>
            <a:ext cx="8229600" cy="4419600"/>
          </a:xfrm>
        </p:spPr>
        <p:txBody>
          <a:bodyPr/>
          <a:lstStyle>
            <a:lvl1pPr>
              <a:buNone/>
              <a:defRPr/>
            </a:lvl1pPr>
          </a:lstStyle>
          <a:p>
            <a:r>
              <a:rPr lang="en-US" dirty="0"/>
              <a:t>Click icon to add chart</a:t>
            </a:r>
          </a:p>
        </p:txBody>
      </p:sp>
      <p:sp>
        <p:nvSpPr>
          <p:cNvPr id="5" name="Title 1"/>
          <p:cNvSpPr>
            <a:spLocks noGrp="1"/>
          </p:cNvSpPr>
          <p:nvPr>
            <p:ph type="title"/>
          </p:nvPr>
        </p:nvSpPr>
        <p:spPr>
          <a:xfrm>
            <a:off x="457200" y="1"/>
            <a:ext cx="8229600" cy="838200"/>
          </a:xfrm>
        </p:spPr>
        <p:txBody>
          <a:bodyPr lIns="0" tIns="0" rIns="0" bIns="0" anchor="ctr">
            <a:normAutofit/>
          </a:bodyPr>
          <a:lstStyle>
            <a:lvl1pPr>
              <a:defRPr sz="3200" cap="all">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28726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Chart-and-tex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7C6316"/>
              </a:solidFill>
            </a:endParaRPr>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5334000" cy="2895600"/>
          </a:xfrm>
        </p:spPr>
        <p:txBody>
          <a:bodyPr/>
          <a:lstStyle>
            <a:lvl1pPr>
              <a:buNone/>
              <a:defRPr/>
            </a:lvl1pPr>
          </a:lstStyle>
          <a:p>
            <a:r>
              <a:rPr lang="en-US" dirty="0"/>
              <a:t>Click icon to add chart</a:t>
            </a:r>
          </a:p>
        </p:txBody>
      </p:sp>
      <p:sp>
        <p:nvSpPr>
          <p:cNvPr id="9" name="Text Placeholder 8"/>
          <p:cNvSpPr>
            <a:spLocks noGrp="1"/>
          </p:cNvSpPr>
          <p:nvPr>
            <p:ph type="body" sz="quarter" idx="14"/>
          </p:nvPr>
        </p:nvSpPr>
        <p:spPr>
          <a:xfrm>
            <a:off x="5791200" y="1143000"/>
            <a:ext cx="2895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5"/>
          </p:nvPr>
        </p:nvSpPr>
        <p:spPr>
          <a:xfrm>
            <a:off x="457200" y="3886200"/>
            <a:ext cx="5334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549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Chart-and-textB">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7C6316"/>
              </a:solidFill>
            </a:endParaRPr>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Text Placeholder 9"/>
          <p:cNvSpPr>
            <a:spLocks noGrp="1"/>
          </p:cNvSpPr>
          <p:nvPr>
            <p:ph type="body" sz="quarter" idx="11"/>
          </p:nvPr>
        </p:nvSpPr>
        <p:spPr>
          <a:xfrm>
            <a:off x="457200" y="914400"/>
            <a:ext cx="4648200" cy="5105400"/>
          </a:xfrm>
        </p:spPr>
        <p:txBody>
          <a:bodyPr anchor="t"/>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2" hasCustomPrompt="1"/>
          </p:nvPr>
        </p:nvSpPr>
        <p:spPr>
          <a:xfrm>
            <a:off x="5334000" y="4800600"/>
            <a:ext cx="3352800" cy="1295400"/>
          </a:xfrm>
        </p:spPr>
        <p:txBody>
          <a:bodyPr anchor="ctr">
            <a:normAutofit/>
          </a:bodyPr>
          <a:lstStyle>
            <a:lvl1pPr marL="342900" marR="0" indent="-342900" algn="ctr" defTabSz="457200" rtl="0" eaLnBrk="1" fontAlgn="auto" latinLnBrk="0" hangingPunct="1">
              <a:lnSpc>
                <a:spcPct val="100000"/>
              </a:lnSpc>
              <a:spcBef>
                <a:spcPct val="20000"/>
              </a:spcBef>
              <a:spcAft>
                <a:spcPts val="0"/>
              </a:spcAft>
              <a:buClrTx/>
              <a:buSzTx/>
              <a:buFont typeface="Arial"/>
              <a:buNone/>
              <a:tabLst/>
              <a:defRPr sz="1800" cap="none" baseline="0"/>
            </a:lvl1pPr>
          </a:lstStyle>
          <a:p>
            <a:pPr lvl="0"/>
            <a:r>
              <a:rPr lang="en-US" dirty="0"/>
              <a:t>Caption text in black.</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dirty="0"/>
              <a:t>Caption text in gold. </a:t>
            </a:r>
          </a:p>
          <a:p>
            <a:pPr lvl="0"/>
            <a:endParaRPr lang="en-US" dirty="0"/>
          </a:p>
        </p:txBody>
      </p:sp>
      <p:sp>
        <p:nvSpPr>
          <p:cNvPr id="12" name="Chart Placeholder 11"/>
          <p:cNvSpPr>
            <a:spLocks noGrp="1"/>
          </p:cNvSpPr>
          <p:nvPr>
            <p:ph type="chart" sz="quarter" idx="13"/>
          </p:nvPr>
        </p:nvSpPr>
        <p:spPr>
          <a:xfrm>
            <a:off x="5334000" y="762000"/>
            <a:ext cx="3352800" cy="4038600"/>
          </a:xfrm>
        </p:spPr>
        <p:txBody>
          <a:bodyPr/>
          <a:lstStyle>
            <a:lvl1pPr>
              <a:buNone/>
              <a:defRPr/>
            </a:lvl1pPr>
          </a:lstStyle>
          <a:p>
            <a:r>
              <a:rPr lang="en-US" dirty="0"/>
              <a:t>Click icon to add chart</a:t>
            </a:r>
          </a:p>
        </p:txBody>
      </p:sp>
      <p:sp>
        <p:nvSpPr>
          <p:cNvPr id="7" name="Slide Number Placeholder 5"/>
          <p:cNvSpPr>
            <a:spLocks noGrp="1"/>
          </p:cNvSpPr>
          <p:nvPr>
            <p:ph type="sldNum" sz="quarter" idx="14"/>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Tree>
    <p:extLst>
      <p:ext uri="{BB962C8B-B14F-4D97-AF65-F5344CB8AC3E}">
        <p14:creationId xmlns:p14="http://schemas.microsoft.com/office/powerpoint/2010/main" val="4004712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Chart-and-textC">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7C6316"/>
              </a:solidFill>
            </a:endParaRPr>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4114800" cy="3657600"/>
          </a:xfrm>
        </p:spPr>
        <p:txBody>
          <a:bodyPr/>
          <a:lstStyle>
            <a:lvl1pPr>
              <a:buNone/>
              <a:defRPr/>
            </a:lvl1pPr>
          </a:lstStyle>
          <a:p>
            <a:r>
              <a:rPr lang="en-US" dirty="0"/>
              <a:t>Click icon to add chart</a:t>
            </a:r>
          </a:p>
        </p:txBody>
      </p:sp>
      <p:sp>
        <p:nvSpPr>
          <p:cNvPr id="12" name="Text Placeholder 11"/>
          <p:cNvSpPr>
            <a:spLocks noGrp="1"/>
          </p:cNvSpPr>
          <p:nvPr>
            <p:ph type="body" sz="quarter" idx="15"/>
          </p:nvPr>
        </p:nvSpPr>
        <p:spPr>
          <a:xfrm>
            <a:off x="457200" y="4648200"/>
            <a:ext cx="8229600"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hart Placeholder 9"/>
          <p:cNvSpPr>
            <a:spLocks noGrp="1"/>
          </p:cNvSpPr>
          <p:nvPr>
            <p:ph type="chart" sz="quarter" idx="16"/>
          </p:nvPr>
        </p:nvSpPr>
        <p:spPr>
          <a:xfrm>
            <a:off x="4572000" y="990600"/>
            <a:ext cx="4114800" cy="3657600"/>
          </a:xfrm>
        </p:spPr>
        <p:txBody>
          <a:bodyPr/>
          <a:lstStyle>
            <a:lvl1pPr>
              <a:buNone/>
              <a:defRPr/>
            </a:lvl1pPr>
          </a:lstStyle>
          <a:p>
            <a:r>
              <a:rPr lang="en-US" dirty="0"/>
              <a:t>Click icon to add chart</a:t>
            </a:r>
          </a:p>
        </p:txBody>
      </p:sp>
    </p:spTree>
    <p:extLst>
      <p:ext uri="{BB962C8B-B14F-4D97-AF65-F5344CB8AC3E}">
        <p14:creationId xmlns:p14="http://schemas.microsoft.com/office/powerpoint/2010/main" val="1627334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Multiple Images">
    <p:spTree>
      <p:nvGrpSpPr>
        <p:cNvPr id="1" name=""/>
        <p:cNvGrpSpPr/>
        <p:nvPr/>
      </p:nvGrpSpPr>
      <p:grpSpPr>
        <a:xfrm>
          <a:off x="0" y="0"/>
          <a:ext cx="0" cy="0"/>
          <a:chOff x="0" y="0"/>
          <a:chExt cx="0" cy="0"/>
        </a:xfrm>
      </p:grpSpPr>
      <p:sp>
        <p:nvSpPr>
          <p:cNvPr id="19" name="Picture Placeholder 18"/>
          <p:cNvSpPr>
            <a:spLocks noGrp="1"/>
          </p:cNvSpPr>
          <p:nvPr>
            <p:ph type="pic" sz="quarter" idx="13"/>
          </p:nvPr>
        </p:nvSpPr>
        <p:spPr>
          <a:xfrm>
            <a:off x="2" y="0"/>
            <a:ext cx="4081463" cy="2595562"/>
          </a:xfrm>
        </p:spPr>
        <p:txBody>
          <a:bodyPr/>
          <a:lstStyle>
            <a:lvl1pPr>
              <a:buNone/>
              <a:defRPr/>
            </a:lvl1pPr>
          </a:lstStyle>
          <a:p>
            <a:r>
              <a:rPr lang="en-US" dirty="0"/>
              <a:t>Click icon to add picture</a:t>
            </a:r>
          </a:p>
        </p:txBody>
      </p:sp>
      <p:sp>
        <p:nvSpPr>
          <p:cNvPr id="23" name="Picture Placeholder 22"/>
          <p:cNvSpPr>
            <a:spLocks noGrp="1"/>
          </p:cNvSpPr>
          <p:nvPr>
            <p:ph type="pic" sz="quarter" idx="15"/>
          </p:nvPr>
        </p:nvSpPr>
        <p:spPr>
          <a:xfrm>
            <a:off x="4081464" y="1433512"/>
            <a:ext cx="2938462" cy="1162050"/>
          </a:xfrm>
        </p:spPr>
        <p:txBody>
          <a:bodyPr/>
          <a:lstStyle>
            <a:lvl1pPr>
              <a:buNone/>
              <a:defRPr/>
            </a:lvl1pPr>
          </a:lstStyle>
          <a:p>
            <a:r>
              <a:rPr lang="en-US" dirty="0"/>
              <a:t>Click icon to add picture</a:t>
            </a:r>
          </a:p>
        </p:txBody>
      </p:sp>
      <p:sp>
        <p:nvSpPr>
          <p:cNvPr id="25" name="Picture Placeholder 24"/>
          <p:cNvSpPr>
            <a:spLocks noGrp="1"/>
          </p:cNvSpPr>
          <p:nvPr>
            <p:ph type="pic" sz="quarter" idx="16"/>
          </p:nvPr>
        </p:nvSpPr>
        <p:spPr>
          <a:xfrm>
            <a:off x="7019927" y="3704"/>
            <a:ext cx="2124075" cy="2595562"/>
          </a:xfrm>
        </p:spPr>
        <p:txBody>
          <a:bodyPr/>
          <a:lstStyle>
            <a:lvl1pPr>
              <a:buNone/>
              <a:defRPr/>
            </a:lvl1pPr>
          </a:lstStyle>
          <a:p>
            <a:r>
              <a:rPr lang="en-US" dirty="0"/>
              <a:t>Click icon to add picture</a:t>
            </a:r>
          </a:p>
        </p:txBody>
      </p:sp>
      <p:sp>
        <p:nvSpPr>
          <p:cNvPr id="9" name="Rectangle 8"/>
          <p:cNvSpPr/>
          <p:nvPr userDrawn="1"/>
        </p:nvSpPr>
        <p:spPr>
          <a:xfrm flipV="1">
            <a:off x="0" y="2599265"/>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599267"/>
            <a:ext cx="8229600" cy="753534"/>
          </a:xfrm>
        </p:spPr>
        <p:txBody>
          <a:bodyPr lIns="0" tIns="0" rIns="0" bIns="0" anchor="ctr">
            <a:normAutofit/>
          </a:bodyPr>
          <a:lstStyle>
            <a:lvl1pPr>
              <a:defRPr sz="3200" cap="all">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3657600"/>
            <a:ext cx="7620000" cy="2362200"/>
          </a:xfrm>
        </p:spPr>
        <p:txBody>
          <a:bodyPr lIns="91440" tIns="0" rIns="0" bIns="0"/>
          <a:lstStyle>
            <a:lvl1pPr marL="0" indent="0">
              <a:lnSpc>
                <a:spcPct val="100000"/>
              </a:lnSpc>
              <a:spcBef>
                <a:spcPts val="0"/>
              </a:spcBef>
              <a:spcAft>
                <a:spcPts val="0"/>
              </a:spcAft>
              <a:buNone/>
              <a:defRPr sz="3000" spc="50">
                <a:solidFill>
                  <a:srgbClr val="000000"/>
                </a:solidFill>
              </a:defRPr>
            </a:lvl1pPr>
            <a:lvl2pPr marL="1143000" indent="-109538">
              <a:lnSpc>
                <a:spcPct val="100000"/>
              </a:lnSpc>
              <a:spcBef>
                <a:spcPts val="600"/>
              </a:spcBef>
              <a:spcAft>
                <a:spcPts val="600"/>
              </a:spcAft>
              <a:buClr>
                <a:srgbClr val="595B5A"/>
              </a:buClr>
              <a:buFont typeface="Arial"/>
              <a:buChar char="•"/>
              <a:defRPr sz="2600">
                <a:solidFill>
                  <a:srgbClr val="030201"/>
                </a:solidFill>
              </a:defRPr>
            </a:lvl2pPr>
            <a:lvl3pPr marL="1262063" indent="-119063">
              <a:lnSpc>
                <a:spcPct val="100000"/>
              </a:lnSpc>
              <a:spcBef>
                <a:spcPts val="600"/>
              </a:spcBef>
              <a:spcAft>
                <a:spcPts val="600"/>
              </a:spcAft>
              <a:buClr>
                <a:srgbClr val="595B5A"/>
              </a:buClr>
              <a:defRPr sz="2200">
                <a:solidFill>
                  <a:srgbClr val="030201"/>
                </a:solidFill>
              </a:defRPr>
            </a:lvl3pPr>
            <a:lvl4pPr marL="1371600" indent="-109538">
              <a:lnSpc>
                <a:spcPct val="100000"/>
              </a:lnSpc>
              <a:spcBef>
                <a:spcPts val="600"/>
              </a:spcBef>
              <a:spcAft>
                <a:spcPts val="600"/>
              </a:spcAft>
              <a:buClr>
                <a:srgbClr val="595B5A"/>
              </a:buClr>
              <a:buFont typeface="Arial"/>
              <a:buChar char="•"/>
              <a:defRPr sz="1800">
                <a:solidFill>
                  <a:srgbClr val="030201"/>
                </a:solidFill>
              </a:defRPr>
            </a:lvl4pPr>
            <a:lvl5pPr marL="1490663" indent="-119063">
              <a:lnSpc>
                <a:spcPct val="100000"/>
              </a:lnSpc>
              <a:spcBef>
                <a:spcPts val="600"/>
              </a:spcBef>
              <a:spcAft>
                <a:spcPts val="600"/>
              </a:spcAft>
              <a:buClr>
                <a:srgbClr val="595B5A"/>
              </a:buClr>
              <a:buFont typeface="Arial"/>
              <a:buChar char="•"/>
              <a:defRPr sz="18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8458200" y="6629404"/>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21" name="Picture Placeholder 20"/>
          <p:cNvSpPr>
            <a:spLocks noGrp="1"/>
          </p:cNvSpPr>
          <p:nvPr>
            <p:ph type="pic" sz="quarter" idx="14"/>
          </p:nvPr>
        </p:nvSpPr>
        <p:spPr>
          <a:xfrm>
            <a:off x="4081464" y="0"/>
            <a:ext cx="2938462" cy="1433512"/>
          </a:xfrm>
        </p:spPr>
        <p:txBody>
          <a:bodyPr/>
          <a:lstStyle>
            <a:lvl1pPr>
              <a:buNone/>
              <a:defRPr/>
            </a:lvl1pPr>
          </a:lstStyle>
          <a:p>
            <a:r>
              <a:rPr lang="en-US" dirty="0"/>
              <a:t>Click icon to add picture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Chart-and-text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7C6316"/>
              </a:solidFill>
            </a:endParaRPr>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8229600" cy="3581400"/>
          </a:xfrm>
        </p:spPr>
        <p:txBody>
          <a:bodyPr/>
          <a:lstStyle>
            <a:lvl1pPr>
              <a:buNone/>
              <a:defRPr/>
            </a:lvl1pPr>
          </a:lstStyle>
          <a:p>
            <a:r>
              <a:rPr lang="en-US" dirty="0"/>
              <a:t>Click icon to add chart</a:t>
            </a:r>
          </a:p>
        </p:txBody>
      </p:sp>
      <p:sp>
        <p:nvSpPr>
          <p:cNvPr id="12" name="Text Placeholder 11"/>
          <p:cNvSpPr>
            <a:spLocks noGrp="1"/>
          </p:cNvSpPr>
          <p:nvPr>
            <p:ph type="body" sz="quarter" idx="15"/>
          </p:nvPr>
        </p:nvSpPr>
        <p:spPr>
          <a:xfrm>
            <a:off x="457200" y="4572000"/>
            <a:ext cx="82296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4489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3" name="Rectangle 2"/>
          <p:cNvSpPr/>
          <p:nvPr userDrawn="1"/>
        </p:nvSpPr>
        <p:spPr>
          <a:xfrm>
            <a:off x="0" y="1828800"/>
            <a:ext cx="1524000" cy="1463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5" name="Straight Connector 4"/>
          <p:cNvCxnSpPr/>
          <p:nvPr userDrawn="1"/>
        </p:nvCxnSpPr>
        <p:spPr>
          <a:xfrm>
            <a:off x="1621528" y="4419600"/>
            <a:ext cx="96927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3145536" y="1828800"/>
            <a:ext cx="5998464" cy="1463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 Placeholder 12"/>
          <p:cNvSpPr>
            <a:spLocks noGrp="1"/>
          </p:cNvSpPr>
          <p:nvPr>
            <p:ph type="body" sz="quarter" idx="10" hasCustomPrompt="1"/>
          </p:nvPr>
        </p:nvSpPr>
        <p:spPr>
          <a:xfrm>
            <a:off x="1620838" y="4654296"/>
            <a:ext cx="7406640" cy="630936"/>
          </a:xfrm>
        </p:spPr>
        <p:txBody>
          <a:bodyPr/>
          <a:lstStyle>
            <a:lvl1pPr marL="0" indent="0">
              <a:buFontTx/>
              <a:buNone/>
              <a:defRPr sz="1600">
                <a:solidFill>
                  <a:schemeClr val="accent6"/>
                </a:solidFill>
              </a:defRPr>
            </a:lvl1pPr>
          </a:lstStyle>
          <a:p>
            <a:pPr lvl="0"/>
            <a:r>
              <a:rPr lang="en-US" dirty="0"/>
              <a:t>Click to add title</a:t>
            </a:r>
          </a:p>
        </p:txBody>
      </p:sp>
      <p:sp>
        <p:nvSpPr>
          <p:cNvPr id="14" name="Text Placeholder 12"/>
          <p:cNvSpPr>
            <a:spLocks noGrp="1"/>
          </p:cNvSpPr>
          <p:nvPr>
            <p:ph type="body" sz="quarter" idx="11" hasCustomPrompt="1"/>
          </p:nvPr>
        </p:nvSpPr>
        <p:spPr>
          <a:xfrm>
            <a:off x="1621528" y="5413248"/>
            <a:ext cx="7406640" cy="630936"/>
          </a:xfrm>
        </p:spPr>
        <p:txBody>
          <a:bodyPr/>
          <a:lstStyle>
            <a:lvl1pPr marL="0" indent="0">
              <a:buFontTx/>
              <a:buNone/>
              <a:defRPr sz="900" b="1">
                <a:solidFill>
                  <a:schemeClr val="accent6"/>
                </a:solidFill>
              </a:defRPr>
            </a:lvl1pPr>
          </a:lstStyle>
          <a:p>
            <a:pPr lvl="0"/>
            <a:r>
              <a:rPr lang="en-US" dirty="0"/>
              <a:t>Click to add date</a:t>
            </a:r>
          </a:p>
        </p:txBody>
      </p:sp>
      <p:sp>
        <p:nvSpPr>
          <p:cNvPr id="4" name="Rectangle 3"/>
          <p:cNvSpPr/>
          <p:nvPr userDrawn="1"/>
        </p:nvSpPr>
        <p:spPr>
          <a:xfrm>
            <a:off x="0" y="0"/>
            <a:ext cx="914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itle 6"/>
          <p:cNvSpPr>
            <a:spLocks noGrp="1"/>
          </p:cNvSpPr>
          <p:nvPr>
            <p:ph type="title" hasCustomPrompt="1"/>
          </p:nvPr>
        </p:nvSpPr>
        <p:spPr>
          <a:xfrm>
            <a:off x="1618488" y="3483864"/>
            <a:ext cx="7406640" cy="704088"/>
          </a:xfrm>
        </p:spPr>
        <p:txBody>
          <a:bodyPr anchor="t"/>
          <a:lstStyle>
            <a:lvl1pPr algn="l">
              <a:defRPr baseline="0">
                <a:solidFill>
                  <a:schemeClr val="tx2"/>
                </a:solidFill>
              </a:defRPr>
            </a:lvl1pPr>
          </a:lstStyle>
          <a:p>
            <a:r>
              <a:rPr lang="en-US" dirty="0"/>
              <a:t>Click to add Client Name</a:t>
            </a:r>
          </a:p>
        </p:txBody>
      </p:sp>
    </p:spTree>
    <p:extLst>
      <p:ext uri="{BB962C8B-B14F-4D97-AF65-F5344CB8AC3E}">
        <p14:creationId xmlns:p14="http://schemas.microsoft.com/office/powerpoint/2010/main" val="4021063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spcBef>
                <a:spcPts val="400"/>
              </a:spcBef>
              <a:defRPr/>
            </a:lvl1pPr>
            <a:lvl2pPr marL="571500" indent="-228600">
              <a:spcBef>
                <a:spcPts val="400"/>
              </a:spcBef>
              <a:defRPr/>
            </a:lvl2pPr>
            <a:lvl3pPr marL="914400" indent="-228600">
              <a:spcBef>
                <a:spcPts val="400"/>
              </a:spcBef>
              <a:defRPr/>
            </a:lvl3pPr>
            <a:lvl4pPr marL="1257300" indent="-228600">
              <a:spcBef>
                <a:spcPts val="400"/>
              </a:spcBef>
              <a:defRPr/>
            </a:lvl4pPr>
            <a:lvl5pPr marL="16002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8534400" y="6416040"/>
            <a:ext cx="609600" cy="441960"/>
          </a:xfrm>
          <a:prstGeom prst="rect">
            <a:avLst/>
          </a:prstGeom>
          <a:noFill/>
          <a:ln w="19050">
            <a:noFill/>
          </a:ln>
        </p:spPr>
        <p:style>
          <a:lnRef idx="2">
            <a:schemeClr val="accent1"/>
          </a:lnRef>
          <a:fillRef idx="1">
            <a:schemeClr val="lt1"/>
          </a:fillRef>
          <a:effectRef idx="0">
            <a:schemeClr val="accent1"/>
          </a:effectRef>
          <a:fontRef idx="none"/>
        </p:style>
        <p:txBody>
          <a:bodyPr lIns="0" rIns="0" anchor="ctr"/>
          <a:lstStyle>
            <a:lvl1pPr algn="ctr">
              <a:defRPr sz="2000" b="1">
                <a:solidFill>
                  <a:schemeClr val="bg2"/>
                </a:solidFill>
                <a:latin typeface="+mj-lt"/>
              </a:defRPr>
            </a:lvl1pPr>
          </a:lstStyle>
          <a:p>
            <a:fld id="{0DB3BC2F-647A-42E2-B0CC-D1CB0AA52689}" type="slidenum">
              <a:rPr lang="en-US" smtClean="0">
                <a:solidFill>
                  <a:srgbClr val="C7C7C7"/>
                </a:solidFill>
              </a:rPr>
              <a:pPr/>
              <a:t>‹#›</a:t>
            </a:fld>
            <a:endParaRPr lang="en-US" dirty="0">
              <a:solidFill>
                <a:srgbClr val="C7C7C7"/>
              </a:solidFill>
            </a:endParaRPr>
          </a:p>
        </p:txBody>
      </p:sp>
      <p:sp>
        <p:nvSpPr>
          <p:cNvPr id="8" name="Footer Placeholder 4"/>
          <p:cNvSpPr>
            <a:spLocks noGrp="1"/>
          </p:cNvSpPr>
          <p:nvPr>
            <p:ph type="ftr" sz="quarter" idx="3"/>
          </p:nvPr>
        </p:nvSpPr>
        <p:spPr>
          <a:xfrm>
            <a:off x="-19050" y="6553200"/>
            <a:ext cx="2895600" cy="304800"/>
          </a:xfrm>
          <a:prstGeom prst="rect">
            <a:avLst/>
          </a:prstGeom>
        </p:spPr>
        <p:txBody>
          <a:bodyPr vert="horz" lIns="91440" tIns="45720" rIns="91440" bIns="45720" rtlCol="0" anchor="ctr"/>
          <a:lstStyle>
            <a:lvl1pPr algn="l">
              <a:defRPr sz="800">
                <a:solidFill>
                  <a:srgbClr val="959595"/>
                </a:solidFill>
                <a:latin typeface="Arial" panose="020B0604020202020204" pitchFamily="34" charset="0"/>
                <a:cs typeface="Arial" panose="020B0604020202020204" pitchFamily="34" charset="0"/>
              </a:defRPr>
            </a:lvl1pPr>
          </a:lstStyle>
          <a:p>
            <a:r>
              <a:rPr lang="it-IT" dirty="0"/>
              <a:t>2509.003\415578(pptx)-E2 DD 5-26-18</a:t>
            </a:r>
            <a:endParaRPr lang="en-US" dirty="0"/>
          </a:p>
        </p:txBody>
      </p:sp>
    </p:spTree>
    <p:extLst>
      <p:ext uri="{BB962C8B-B14F-4D97-AF65-F5344CB8AC3E}">
        <p14:creationId xmlns:p14="http://schemas.microsoft.com/office/powerpoint/2010/main" val="27636553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3"/>
          <p:cNvSpPr>
            <a:spLocks noGrp="1"/>
          </p:cNvSpPr>
          <p:nvPr>
            <p:ph type="sldNum" sz="quarter" idx="12"/>
          </p:nvPr>
        </p:nvSpPr>
        <p:spPr>
          <a:xfrm>
            <a:off x="8534400" y="6416040"/>
            <a:ext cx="609600" cy="441960"/>
          </a:xfrm>
        </p:spPr>
        <p:txBody>
          <a:bodyPr/>
          <a:lstStyle/>
          <a:p>
            <a:fld id="{0DB3BC2F-647A-42E2-B0CC-D1CB0AA52689}" type="slidenum">
              <a:rPr lang="en-US" smtClean="0">
                <a:solidFill>
                  <a:srgbClr val="C7C7C7"/>
                </a:solidFill>
              </a:rPr>
              <a:pPr/>
              <a:t>‹#›</a:t>
            </a:fld>
            <a:endParaRPr lang="en-US" dirty="0">
              <a:solidFill>
                <a:srgbClr val="C7C7C7"/>
              </a:solidFill>
            </a:endParaRPr>
          </a:p>
        </p:txBody>
      </p:sp>
      <p:sp>
        <p:nvSpPr>
          <p:cNvPr id="8" name="Footer Placeholder 4"/>
          <p:cNvSpPr>
            <a:spLocks noGrp="1"/>
          </p:cNvSpPr>
          <p:nvPr>
            <p:ph type="ftr" sz="quarter" idx="3"/>
          </p:nvPr>
        </p:nvSpPr>
        <p:spPr>
          <a:xfrm>
            <a:off x="-19050" y="6553200"/>
            <a:ext cx="2895600" cy="304800"/>
          </a:xfrm>
          <a:prstGeom prst="rect">
            <a:avLst/>
          </a:prstGeom>
        </p:spPr>
        <p:txBody>
          <a:bodyPr vert="horz" lIns="91440" tIns="45720" rIns="91440" bIns="45720" rtlCol="0" anchor="ctr"/>
          <a:lstStyle>
            <a:lvl1pPr algn="l">
              <a:defRPr sz="800">
                <a:solidFill>
                  <a:srgbClr val="959595"/>
                </a:solidFill>
                <a:latin typeface="Arial" panose="020B0604020202020204" pitchFamily="34" charset="0"/>
                <a:cs typeface="Arial" panose="020B0604020202020204" pitchFamily="34" charset="0"/>
              </a:defRPr>
            </a:lvl1pPr>
          </a:lstStyle>
          <a:p>
            <a:r>
              <a:rPr lang="it-IT" dirty="0"/>
              <a:t>2509.003\415578(pptx)-E2 DD 5-26-18</a:t>
            </a:r>
            <a:endParaRPr lang="en-US" dirty="0"/>
          </a:p>
        </p:txBody>
      </p:sp>
    </p:spTree>
    <p:extLst>
      <p:ext uri="{BB962C8B-B14F-4D97-AF65-F5344CB8AC3E}">
        <p14:creationId xmlns:p14="http://schemas.microsoft.com/office/powerpoint/2010/main" val="7545885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27916"/>
          <a:stretch/>
        </p:blipFill>
        <p:spPr>
          <a:xfrm>
            <a:off x="1" y="0"/>
            <a:ext cx="9143999" cy="4943475"/>
          </a:xfrm>
          <a:prstGeom prst="rect">
            <a:avLst/>
          </a:prstGeom>
        </p:spPr>
      </p:pic>
      <p:sp>
        <p:nvSpPr>
          <p:cNvPr id="7" name="Slide Number Placeholder 3"/>
          <p:cNvSpPr>
            <a:spLocks noGrp="1"/>
          </p:cNvSpPr>
          <p:nvPr>
            <p:ph type="sldNum" sz="quarter" idx="12"/>
          </p:nvPr>
        </p:nvSpPr>
        <p:spPr>
          <a:xfrm>
            <a:off x="8534400" y="6416040"/>
            <a:ext cx="609600" cy="441960"/>
          </a:xfrm>
        </p:spPr>
        <p:txBody>
          <a:bodyPr/>
          <a:lstStyle/>
          <a:p>
            <a:fld id="{0DB3BC2F-647A-42E2-B0CC-D1CB0AA52689}" type="slidenum">
              <a:rPr lang="en-US" smtClean="0">
                <a:solidFill>
                  <a:srgbClr val="C7C7C7"/>
                </a:solidFill>
              </a:rPr>
              <a:pPr/>
              <a:t>‹#›</a:t>
            </a:fld>
            <a:endParaRPr lang="en-US" dirty="0">
              <a:solidFill>
                <a:srgbClr val="C7C7C7"/>
              </a:solidFill>
            </a:endParaRPr>
          </a:p>
        </p:txBody>
      </p:sp>
      <p:sp>
        <p:nvSpPr>
          <p:cNvPr id="15" name="Title 1"/>
          <p:cNvSpPr>
            <a:spLocks noGrp="1"/>
          </p:cNvSpPr>
          <p:nvPr>
            <p:ph type="title"/>
          </p:nvPr>
        </p:nvSpPr>
        <p:spPr>
          <a:xfrm>
            <a:off x="91440" y="2427032"/>
            <a:ext cx="8961120" cy="1508760"/>
          </a:xfrm>
        </p:spPr>
        <p:txBody>
          <a:bodyPr/>
          <a:lstStyle>
            <a:lvl1pPr>
              <a:lnSpc>
                <a:spcPct val="90000"/>
              </a:lnSpc>
              <a:defRPr sz="4000">
                <a:solidFill>
                  <a:schemeClr val="bg1"/>
                </a:solidFill>
              </a:defRPr>
            </a:lvl1pPr>
          </a:lstStyle>
          <a:p>
            <a:r>
              <a:rPr lang="en-US"/>
              <a:t>Click to edit Master title style</a:t>
            </a:r>
          </a:p>
        </p:txBody>
      </p:sp>
      <p:cxnSp>
        <p:nvCxnSpPr>
          <p:cNvPr id="8" name="Straight Connector 7"/>
          <p:cNvCxnSpPr/>
          <p:nvPr userDrawn="1"/>
        </p:nvCxnSpPr>
        <p:spPr>
          <a:xfrm>
            <a:off x="2628900" y="3950553"/>
            <a:ext cx="3886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3"/>
          </p:nvPr>
        </p:nvSpPr>
        <p:spPr>
          <a:xfrm>
            <a:off x="-19050" y="6553200"/>
            <a:ext cx="2895600" cy="304800"/>
          </a:xfrm>
          <a:prstGeom prst="rect">
            <a:avLst/>
          </a:prstGeom>
        </p:spPr>
        <p:txBody>
          <a:bodyPr vert="horz" lIns="91440" tIns="45720" rIns="91440" bIns="45720" rtlCol="0" anchor="ctr"/>
          <a:lstStyle>
            <a:lvl1pPr algn="l">
              <a:defRPr sz="800">
                <a:solidFill>
                  <a:srgbClr val="959595"/>
                </a:solidFill>
                <a:latin typeface="Arial" panose="020B0604020202020204" pitchFamily="34" charset="0"/>
                <a:cs typeface="Arial" panose="020B0604020202020204" pitchFamily="34" charset="0"/>
              </a:defRPr>
            </a:lvl1pPr>
          </a:lstStyle>
          <a:p>
            <a:r>
              <a:rPr lang="it-IT" dirty="0"/>
              <a:t>2509.003\415578(pptx)-E2 DD 5-26-18</a:t>
            </a:r>
            <a:endParaRPr lang="en-US" dirty="0"/>
          </a:p>
        </p:txBody>
      </p:sp>
    </p:spTree>
    <p:extLst>
      <p:ext uri="{BB962C8B-B14F-4D97-AF65-F5344CB8AC3E}">
        <p14:creationId xmlns:p14="http://schemas.microsoft.com/office/powerpoint/2010/main" val="866839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solidFill>
            </a:endParaRPr>
          </a:p>
        </p:txBody>
      </p:sp>
      <p:sp>
        <p:nvSpPr>
          <p:cNvPr id="3" name="Footer Placeholder 2"/>
          <p:cNvSpPr>
            <a:spLocks noGrp="1"/>
          </p:cNvSpPr>
          <p:nvPr>
            <p:ph type="ftr" sz="quarter" idx="11"/>
          </p:nvPr>
        </p:nvSpPr>
        <p:spPr/>
        <p:txBody>
          <a:bodyPr/>
          <a:lstStyle/>
          <a:p>
            <a:r>
              <a:rPr lang="it-IT" dirty="0"/>
              <a:t>2509.003\415578(pptx)-E2 DD 5-26-18</a:t>
            </a:r>
            <a:endParaRPr lang="en-US" dirty="0"/>
          </a:p>
        </p:txBody>
      </p:sp>
      <p:sp>
        <p:nvSpPr>
          <p:cNvPr id="4" name="Slide Number Placeholder 3"/>
          <p:cNvSpPr>
            <a:spLocks noGrp="1"/>
          </p:cNvSpPr>
          <p:nvPr>
            <p:ph type="sldNum" sz="quarter" idx="12"/>
          </p:nvPr>
        </p:nvSpPr>
        <p:spPr/>
        <p:txBody>
          <a:bodyPr/>
          <a:lstStyle/>
          <a:p>
            <a:fld id="{A7187FA3-89B9-4484-9BD7-1317068E06A0}" type="slidenum">
              <a:rPr lang="en-US" smtClean="0">
                <a:solidFill>
                  <a:srgbClr val="C7C7C7"/>
                </a:solidFill>
              </a:rPr>
              <a:pPr/>
              <a:t>‹#›</a:t>
            </a:fld>
            <a:endParaRPr lang="en-US" dirty="0">
              <a:solidFill>
                <a:srgbClr val="C7C7C7"/>
              </a:solidFill>
            </a:endParaRPr>
          </a:p>
        </p:txBody>
      </p:sp>
    </p:spTree>
    <p:extLst>
      <p:ext uri="{BB962C8B-B14F-4D97-AF65-F5344CB8AC3E}">
        <p14:creationId xmlns:p14="http://schemas.microsoft.com/office/powerpoint/2010/main" val="9958129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752600"/>
            <a:ext cx="8229600" cy="1402055"/>
          </a:xfrm>
        </p:spPr>
        <p:txBody>
          <a:bodyPr lIns="0" tIns="0" rIns="0" bIns="0" anchor="t">
            <a:noAutofit/>
          </a:bodyPr>
          <a:lstStyle>
            <a:lvl1pPr>
              <a:lnSpc>
                <a:spcPts val="4000"/>
              </a:lnSpc>
              <a:spcAft>
                <a:spcPts val="0"/>
              </a:spcAft>
              <a:defRPr sz="3200" b="1" cap="all" spc="250" baseline="0">
                <a:solidFill>
                  <a:schemeClr val="tx1"/>
                </a:solidFill>
                <a:latin typeface="Arial" pitchFamily="34" charset="0"/>
                <a:cs typeface="Arial" pitchFamily="34" charset="0"/>
              </a:defRPr>
            </a:lvl1pPr>
          </a:lstStyle>
          <a:p>
            <a:r>
              <a:rPr lang="en-US" dirty="0"/>
              <a:t>TITLE HEADLINE GOES HERE. PREFERRABLY IN ALL CAPS AND NO MORE THAN THREE LINES.</a:t>
            </a:r>
          </a:p>
        </p:txBody>
      </p:sp>
      <p:sp>
        <p:nvSpPr>
          <p:cNvPr id="3" name="Subtitle 2"/>
          <p:cNvSpPr>
            <a:spLocks noGrp="1"/>
          </p:cNvSpPr>
          <p:nvPr>
            <p:ph type="subTitle" idx="1"/>
          </p:nvPr>
        </p:nvSpPr>
        <p:spPr>
          <a:xfrm>
            <a:off x="1362075" y="4267200"/>
            <a:ext cx="6400800" cy="634997"/>
          </a:xfrm>
        </p:spPr>
        <p:txBody>
          <a:bodyPr lIns="0" tIns="0" rIns="0" bIns="0">
            <a:noAutofit/>
          </a:bodyPr>
          <a:lstStyle>
            <a:lvl1pPr marL="0" indent="0" algn="ctr">
              <a:lnSpc>
                <a:spcPts val="2500"/>
              </a:lnSpc>
              <a:spcBef>
                <a:spcPts val="0"/>
              </a:spcBef>
              <a:buNone/>
              <a:defRPr sz="2000" b="0" cap="all">
                <a:solidFill>
                  <a:srgbClr val="0000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Box 8"/>
          <p:cNvSpPr txBox="1"/>
          <p:nvPr userDrawn="1"/>
        </p:nvSpPr>
        <p:spPr>
          <a:xfrm>
            <a:off x="200025" y="104775"/>
            <a:ext cx="8763000" cy="523220"/>
          </a:xfrm>
          <a:prstGeom prst="rect">
            <a:avLst/>
          </a:prstGeom>
          <a:noFill/>
        </p:spPr>
        <p:txBody>
          <a:bodyPr wrap="square" rtlCol="0">
            <a:spAutoFit/>
          </a:bodyPr>
          <a:lstStyle/>
          <a:p>
            <a:pPr algn="ctr" defTabSz="457200">
              <a:defRPr/>
            </a:pPr>
            <a:r>
              <a:rPr lang="en-US" sz="1000" dirty="0">
                <a:solidFill>
                  <a:srgbClr val="000000"/>
                </a:solidFill>
              </a:rPr>
              <a:t>UW MEDICINE    </a:t>
            </a:r>
            <a:r>
              <a:rPr lang="en-US" sz="1000" dirty="0">
                <a:solidFill>
                  <a:srgbClr val="FF0000"/>
                </a:solidFill>
                <a:latin typeface="Goudy"/>
              </a:rPr>
              <a:t>│</a:t>
            </a:r>
            <a:r>
              <a:rPr lang="en-US" sz="1000" dirty="0">
                <a:solidFill>
                  <a:srgbClr val="000000"/>
                </a:solidFill>
              </a:rPr>
              <a:t>   </a:t>
            </a:r>
            <a:r>
              <a:rPr lang="en-US" sz="1000" dirty="0">
                <a:solidFill>
                  <a:srgbClr val="D2232A"/>
                </a:solidFill>
              </a:rPr>
              <a:t>TITLE OR EVENT</a:t>
            </a:r>
          </a:p>
          <a:p>
            <a:pPr algn="ctr"/>
            <a:endParaRPr lang="en-US" dirty="0">
              <a:solidFill>
                <a:prstClr val="black"/>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998478"/>
            <a:ext cx="2438400" cy="594346"/>
          </a:xfrm>
          <a:prstGeom prst="rect">
            <a:avLst/>
          </a:prstGeom>
        </p:spPr>
      </p:pic>
    </p:spTree>
    <p:extLst>
      <p:ext uri="{BB962C8B-B14F-4D97-AF65-F5344CB8AC3E}">
        <p14:creationId xmlns:p14="http://schemas.microsoft.com/office/powerpoint/2010/main" val="7040868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Content_Text-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1"/>
            <a:ext cx="7924800" cy="4876800"/>
          </a:xfrm>
        </p:spPr>
        <p:txBody>
          <a:bodyPr lIns="91440" tIns="0" rIns="0" bIns="0"/>
          <a:lstStyle>
            <a:lvl1pPr marL="0" indent="0">
              <a:lnSpc>
                <a:spcPct val="100000"/>
              </a:lnSpc>
              <a:spcBef>
                <a:spcPts val="0"/>
              </a:spcBef>
              <a:spcAft>
                <a:spcPts val="600"/>
              </a:spcAft>
              <a:buNone/>
              <a:defRPr sz="3200" spc="50">
                <a:solidFill>
                  <a:srgbClr val="000000"/>
                </a:solidFill>
              </a:defRPr>
            </a:lvl1pPr>
            <a:lvl2pPr marL="1143000" indent="-109538">
              <a:lnSpc>
                <a:spcPct val="100000"/>
              </a:lnSpc>
              <a:spcBef>
                <a:spcPts val="600"/>
              </a:spcBef>
              <a:spcAft>
                <a:spcPts val="600"/>
              </a:spcAft>
              <a:buClr>
                <a:srgbClr val="595B5A"/>
              </a:buClr>
              <a:buFont typeface="Arial" pitchFamily="34" charset="0"/>
              <a:buChar char="•"/>
              <a:defRPr sz="2800">
                <a:solidFill>
                  <a:srgbClr val="030201"/>
                </a:solidFill>
              </a:defRPr>
            </a:lvl2pPr>
            <a:lvl3pPr marL="1262063" indent="-119063">
              <a:lnSpc>
                <a:spcPct val="100000"/>
              </a:lnSpc>
              <a:spcBef>
                <a:spcPts val="600"/>
              </a:spcBef>
              <a:spcAft>
                <a:spcPts val="600"/>
              </a:spcAft>
              <a:buClr>
                <a:srgbClr val="595B5A"/>
              </a:buClr>
              <a:buFont typeface="Arial" pitchFamily="34" charset="0"/>
              <a:buChar char="•"/>
              <a:defRPr sz="2400">
                <a:solidFill>
                  <a:srgbClr val="030201"/>
                </a:solidFill>
              </a:defRPr>
            </a:lvl3pPr>
            <a:lvl4pPr marL="1371600" indent="-109538">
              <a:lnSpc>
                <a:spcPct val="100000"/>
              </a:lnSpc>
              <a:spcBef>
                <a:spcPts val="600"/>
              </a:spcBef>
              <a:spcAft>
                <a:spcPts val="600"/>
              </a:spcAft>
              <a:buClr>
                <a:srgbClr val="595B5A"/>
              </a:buClr>
              <a:buFont typeface="Arial" pitchFamily="34" charset="0"/>
              <a:buChar char="•"/>
              <a:defRPr sz="2000">
                <a:solidFill>
                  <a:srgbClr val="030201"/>
                </a:solidFill>
              </a:defRPr>
            </a:lvl4pPr>
            <a:lvl5pPr marL="1490663" indent="-119063">
              <a:lnSpc>
                <a:spcPct val="100000"/>
              </a:lnSpc>
              <a:spcBef>
                <a:spcPts val="600"/>
              </a:spcBef>
              <a:spcAft>
                <a:spcPts val="600"/>
              </a:spcAft>
              <a:buClr>
                <a:srgbClr val="595B5A"/>
              </a:buClr>
              <a:buFont typeface="Arial" pitchFamily="34" charset="0"/>
              <a:buChar char="•"/>
              <a:defRPr sz="20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1"/>
            <a:ext cx="9144000" cy="749808"/>
          </a:xfrm>
          <a:prstGeom prst="rect">
            <a:avLst/>
          </a:prstGeom>
          <a:solidFill>
            <a:srgbClr val="7030A0"/>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0"/>
            <a:ext cx="8229600" cy="762000"/>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5"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248400"/>
            <a:ext cx="1981200" cy="482906"/>
          </a:xfrm>
          <a:prstGeom prst="rect">
            <a:avLst/>
          </a:prstGeom>
        </p:spPr>
      </p:pic>
    </p:spTree>
    <p:extLst>
      <p:ext uri="{BB962C8B-B14F-4D97-AF65-F5344CB8AC3E}">
        <p14:creationId xmlns:p14="http://schemas.microsoft.com/office/powerpoint/2010/main" val="1092448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1 ImageA">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rgbClr val="7C6316"/>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0"/>
          </p:nvPr>
        </p:nvSpPr>
        <p:spPr>
          <a:xfrm>
            <a:off x="0" y="740664"/>
            <a:ext cx="4572000" cy="5279136"/>
          </a:xfrm>
        </p:spPr>
        <p:txBody>
          <a:bodyPr/>
          <a:lstStyle>
            <a:lvl1pPr>
              <a:buNone/>
              <a:defRPr/>
            </a:lvl1pPr>
          </a:lstStyle>
          <a:p>
            <a:r>
              <a:rPr lang="en-US" dirty="0"/>
              <a:t>Click icon to add picture</a:t>
            </a:r>
          </a:p>
        </p:txBody>
      </p:sp>
      <p:sp>
        <p:nvSpPr>
          <p:cNvPr id="10" name="Text Placeholder 9"/>
          <p:cNvSpPr>
            <a:spLocks noGrp="1"/>
          </p:cNvSpPr>
          <p:nvPr>
            <p:ph type="body" sz="quarter" idx="11"/>
          </p:nvPr>
        </p:nvSpPr>
        <p:spPr>
          <a:xfrm>
            <a:off x="4572000" y="914400"/>
            <a:ext cx="4114800" cy="5791200"/>
          </a:xfrm>
        </p:spPr>
        <p:txBody>
          <a:bodyPr anchor="ct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61006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1 small ImageC">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0"/>
          </p:nvPr>
        </p:nvSpPr>
        <p:spPr>
          <a:xfrm>
            <a:off x="5334000" y="740664"/>
            <a:ext cx="3352800" cy="4059936"/>
          </a:xfrm>
        </p:spPr>
        <p:txBody>
          <a:bodyPr/>
          <a:lstStyle>
            <a:lvl1pPr>
              <a:buNone/>
              <a:defRPr/>
            </a:lvl1pPr>
          </a:lstStyle>
          <a:p>
            <a:r>
              <a:rPr lang="en-US" dirty="0"/>
              <a:t>Click icon to add picture</a:t>
            </a:r>
          </a:p>
        </p:txBody>
      </p:sp>
      <p:sp>
        <p:nvSpPr>
          <p:cNvPr id="10" name="Text Placeholder 9"/>
          <p:cNvSpPr>
            <a:spLocks noGrp="1"/>
          </p:cNvSpPr>
          <p:nvPr>
            <p:ph type="body" sz="quarter" idx="11"/>
          </p:nvPr>
        </p:nvSpPr>
        <p:spPr>
          <a:xfrm>
            <a:off x="457200" y="914400"/>
            <a:ext cx="4648200" cy="5105400"/>
          </a:xfrm>
        </p:spPr>
        <p:txBody>
          <a:bodyPr anchor="t"/>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2" hasCustomPrompt="1"/>
          </p:nvPr>
        </p:nvSpPr>
        <p:spPr>
          <a:xfrm>
            <a:off x="5334000" y="4800600"/>
            <a:ext cx="3352800" cy="1371600"/>
          </a:xfrm>
        </p:spPr>
        <p:txBody>
          <a:bodyPr>
            <a:normAutofit/>
          </a:bodyPr>
          <a:lstStyle>
            <a:lvl1pPr marL="342900" marR="0" indent="-342900" algn="ctr" defTabSz="457200" rtl="0" eaLnBrk="1" fontAlgn="auto" latinLnBrk="0" hangingPunct="1">
              <a:lnSpc>
                <a:spcPct val="100000"/>
              </a:lnSpc>
              <a:spcBef>
                <a:spcPct val="20000"/>
              </a:spcBef>
              <a:spcAft>
                <a:spcPts val="0"/>
              </a:spcAft>
              <a:buClrTx/>
              <a:buSzTx/>
              <a:buFont typeface="Arial"/>
              <a:buNone/>
              <a:tabLst/>
              <a:defRPr sz="1800" cap="none" baseline="0"/>
            </a:lvl1pPr>
          </a:lstStyle>
          <a:p>
            <a:pPr lvl="0"/>
            <a:r>
              <a:rPr lang="en-US" dirty="0"/>
              <a:t>Caption text in black.</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dirty="0"/>
              <a:t>Caption text in gold. </a:t>
            </a:r>
          </a:p>
          <a:p>
            <a:pPr lvl="0"/>
            <a:endParaRPr lang="en-US" dirty="0"/>
          </a:p>
        </p:txBody>
      </p:sp>
      <p:sp>
        <p:nvSpPr>
          <p:cNvPr id="11" name="Slide Number Placeholder 5"/>
          <p:cNvSpPr>
            <a:spLocks noGrp="1"/>
          </p:cNvSpPr>
          <p:nvPr>
            <p:ph type="sldNum" sz="quarter" idx="13"/>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22915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Vide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953000"/>
            <a:ext cx="5486400" cy="457200"/>
          </a:xfrm>
        </p:spPr>
        <p:txBody>
          <a:bodyPr anchor="b">
            <a:noAutofit/>
          </a:bodyPr>
          <a:lstStyle>
            <a:lvl1pPr algn="l">
              <a:defRPr sz="2400" b="1"/>
            </a:lvl1pPr>
          </a:lstStyle>
          <a:p>
            <a:r>
              <a:rPr lang="en-US" dirty="0"/>
              <a:t>Click to edit title style</a:t>
            </a:r>
          </a:p>
        </p:txBody>
      </p:sp>
      <p:sp>
        <p:nvSpPr>
          <p:cNvPr id="4" name="Text Placeholder 3"/>
          <p:cNvSpPr>
            <a:spLocks noGrp="1"/>
          </p:cNvSpPr>
          <p:nvPr>
            <p:ph type="body" sz="half" idx="2"/>
          </p:nvPr>
        </p:nvSpPr>
        <p:spPr>
          <a:xfrm>
            <a:off x="2057400" y="5443538"/>
            <a:ext cx="5105400" cy="804862"/>
          </a:xfrm>
        </p:spPr>
        <p:txBody>
          <a:bodyPr>
            <a:normAutofit/>
          </a:bodyPr>
          <a:lstStyle>
            <a:lvl1pPr marL="0" indent="0">
              <a:buNone/>
              <a:defRPr sz="1800">
                <a:solidFill>
                  <a:srgbClr val="03020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733800" y="6553200"/>
            <a:ext cx="2133600" cy="304800"/>
          </a:xfrm>
          <a:prstGeom prst="rect">
            <a:avLst/>
          </a:prstGeom>
        </p:spPr>
        <p:txBody>
          <a:bodyPr anchor="b"/>
          <a:lstStyle>
            <a:lvl1pPr>
              <a:defRPr sz="1200">
                <a:latin typeface="Arial" pitchFamily="34" charset="0"/>
                <a:cs typeface="Arial" pitchFamily="34" charset="0"/>
              </a:defRPr>
            </a:lvl1pPr>
          </a:lstStyle>
          <a:p>
            <a:endParaRPr lang="en-US" dirty="0"/>
          </a:p>
        </p:txBody>
      </p:sp>
      <p:sp>
        <p:nvSpPr>
          <p:cNvPr id="6" name="Footer Placeholder 5"/>
          <p:cNvSpPr>
            <a:spLocks noGrp="1"/>
          </p:cNvSpPr>
          <p:nvPr>
            <p:ph type="ftr" sz="quarter" idx="11"/>
          </p:nvPr>
        </p:nvSpPr>
        <p:spPr>
          <a:xfrm>
            <a:off x="3124200" y="6248404"/>
            <a:ext cx="2895600" cy="365125"/>
          </a:xfrm>
          <a:prstGeom prst="rect">
            <a:avLst/>
          </a:prstGeom>
        </p:spPr>
        <p:txBody>
          <a:bodyPr/>
          <a:lstStyle>
            <a:lvl1pPr>
              <a:defRPr sz="1200">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a:xfrm>
            <a:off x="8686800" y="6553200"/>
            <a:ext cx="457200" cy="304800"/>
          </a:xfrm>
          <a:prstGeom prst="rect">
            <a:avLst/>
          </a:prstGeom>
        </p:spPr>
        <p:txBody>
          <a:bodyPr anchor="b"/>
          <a:lstStyle>
            <a:lvl1pPr algn="r">
              <a:defRPr sz="1200"/>
            </a:lvl1pPr>
          </a:lstStyle>
          <a:p>
            <a:fld id="{499623A8-EBC6-4F74-88B3-26EAE98D8F54}" type="slidenum">
              <a:rPr lang="en-US" smtClean="0"/>
              <a:pPr/>
              <a:t>‹#›</a:t>
            </a:fld>
            <a:endParaRPr lang="en-US" dirty="0"/>
          </a:p>
        </p:txBody>
      </p:sp>
      <p:sp>
        <p:nvSpPr>
          <p:cNvPr id="10" name="Media Placeholder 9"/>
          <p:cNvSpPr>
            <a:spLocks noGrp="1"/>
          </p:cNvSpPr>
          <p:nvPr>
            <p:ph type="media" sz="quarter" idx="13"/>
          </p:nvPr>
        </p:nvSpPr>
        <p:spPr>
          <a:xfrm>
            <a:off x="1828800" y="228600"/>
            <a:ext cx="5486400" cy="4648200"/>
          </a:xfrm>
        </p:spPr>
        <p:txBody>
          <a:bodyPr/>
          <a:lstStyle>
            <a:lvl1pPr algn="l">
              <a:buNone/>
              <a:defRPr/>
            </a:lvl1pPr>
          </a:lstStyle>
          <a:p>
            <a:r>
              <a:rPr lang="en-US" dirty="0"/>
              <a:t>Click icon to add media</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1 ImageB">
    <p:spTree>
      <p:nvGrpSpPr>
        <p:cNvPr id="1" name=""/>
        <p:cNvGrpSpPr/>
        <p:nvPr/>
      </p:nvGrpSpPr>
      <p:grpSpPr>
        <a:xfrm>
          <a:off x="0" y="0"/>
          <a:ext cx="0" cy="0"/>
          <a:chOff x="0" y="0"/>
          <a:chExt cx="0" cy="0"/>
        </a:xfrm>
      </p:grpSpPr>
      <p:sp>
        <p:nvSpPr>
          <p:cNvPr id="9" name="Rectangle 8"/>
          <p:cNvSpPr/>
          <p:nvPr userDrawn="1"/>
        </p:nvSpPr>
        <p:spPr>
          <a:xfrm flipV="1">
            <a:off x="0" y="2599265"/>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2599267"/>
            <a:ext cx="8229600" cy="753534"/>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3581400"/>
            <a:ext cx="7611536" cy="2438400"/>
          </a:xfrm>
        </p:spPr>
        <p:txBody>
          <a:bodyPr lIns="91440" tIns="0" rIns="0" bIns="0"/>
          <a:lstStyle>
            <a:lvl1pPr marL="0" indent="0">
              <a:lnSpc>
                <a:spcPct val="100000"/>
              </a:lnSpc>
              <a:spcBef>
                <a:spcPts val="0"/>
              </a:spcBef>
              <a:spcAft>
                <a:spcPts val="0"/>
              </a:spcAft>
              <a:buNone/>
              <a:defRPr sz="3200" spc="50">
                <a:solidFill>
                  <a:srgbClr val="030201"/>
                </a:solidFill>
              </a:defRPr>
            </a:lvl1pPr>
            <a:lvl2pPr marL="457200" indent="-114300">
              <a:lnSpc>
                <a:spcPct val="100000"/>
              </a:lnSpc>
              <a:spcBef>
                <a:spcPts val="600"/>
              </a:spcBef>
              <a:spcAft>
                <a:spcPts val="600"/>
              </a:spcAft>
              <a:buClr>
                <a:srgbClr val="595B5A"/>
              </a:buClr>
              <a:buFont typeface="Arial"/>
              <a:buChar char="•"/>
              <a:defRPr sz="2800">
                <a:solidFill>
                  <a:srgbClr val="030201"/>
                </a:solidFill>
              </a:defRPr>
            </a:lvl2pPr>
            <a:lvl3pPr marL="571500" indent="-114300">
              <a:lnSpc>
                <a:spcPct val="100000"/>
              </a:lnSpc>
              <a:spcBef>
                <a:spcPts val="600"/>
              </a:spcBef>
              <a:spcAft>
                <a:spcPts val="600"/>
              </a:spcAft>
              <a:buClr>
                <a:srgbClr val="595B5A"/>
              </a:buClr>
              <a:defRPr sz="2400">
                <a:solidFill>
                  <a:srgbClr val="030201"/>
                </a:solidFill>
              </a:defRPr>
            </a:lvl3pPr>
            <a:lvl4pPr marL="685800" indent="-114300">
              <a:lnSpc>
                <a:spcPct val="100000"/>
              </a:lnSpc>
              <a:spcBef>
                <a:spcPts val="600"/>
              </a:spcBef>
              <a:spcAft>
                <a:spcPts val="600"/>
              </a:spcAft>
              <a:buClr>
                <a:srgbClr val="595B5A"/>
              </a:buClr>
              <a:buFont typeface="Arial"/>
              <a:buChar char="•"/>
              <a:defRPr sz="2000">
                <a:solidFill>
                  <a:srgbClr val="030201"/>
                </a:solidFill>
              </a:defRPr>
            </a:lvl4pPr>
            <a:lvl5pPr marL="800100" indent="-114300">
              <a:lnSpc>
                <a:spcPct val="100000"/>
              </a:lnSpc>
              <a:spcBef>
                <a:spcPts val="600"/>
              </a:spcBef>
              <a:spcAft>
                <a:spcPts val="600"/>
              </a:spcAft>
              <a:buClr>
                <a:srgbClr val="595B5A"/>
              </a:buClr>
              <a:buFont typeface="Arial"/>
              <a:buChar char="•"/>
              <a:defRPr sz="20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5"/>
          <p:cNvSpPr>
            <a:spLocks noGrp="1"/>
          </p:cNvSpPr>
          <p:nvPr>
            <p:ph type="pic" sz="quarter" idx="13"/>
          </p:nvPr>
        </p:nvSpPr>
        <p:spPr>
          <a:xfrm>
            <a:off x="0" y="0"/>
            <a:ext cx="9144000" cy="2598738"/>
          </a:xfrm>
        </p:spPr>
        <p:txBody>
          <a:bodyPr/>
          <a:lstStyle>
            <a:lvl1pPr>
              <a:buNone/>
              <a:defRPr/>
            </a:lvl1pPr>
          </a:lstStyle>
          <a:p>
            <a:r>
              <a:rPr lang="en-US" dirty="0"/>
              <a:t>Click icon to add picture</a:t>
            </a:r>
          </a:p>
        </p:txBody>
      </p:sp>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965891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Multiple Images">
    <p:spTree>
      <p:nvGrpSpPr>
        <p:cNvPr id="1" name=""/>
        <p:cNvGrpSpPr/>
        <p:nvPr/>
      </p:nvGrpSpPr>
      <p:grpSpPr>
        <a:xfrm>
          <a:off x="0" y="0"/>
          <a:ext cx="0" cy="0"/>
          <a:chOff x="0" y="0"/>
          <a:chExt cx="0" cy="0"/>
        </a:xfrm>
      </p:grpSpPr>
      <p:sp>
        <p:nvSpPr>
          <p:cNvPr id="19" name="Picture Placeholder 18"/>
          <p:cNvSpPr>
            <a:spLocks noGrp="1"/>
          </p:cNvSpPr>
          <p:nvPr>
            <p:ph type="pic" sz="quarter" idx="13"/>
          </p:nvPr>
        </p:nvSpPr>
        <p:spPr>
          <a:xfrm>
            <a:off x="0" y="0"/>
            <a:ext cx="4081463" cy="2595562"/>
          </a:xfrm>
        </p:spPr>
        <p:txBody>
          <a:bodyPr/>
          <a:lstStyle>
            <a:lvl1pPr>
              <a:buNone/>
              <a:defRPr/>
            </a:lvl1pPr>
          </a:lstStyle>
          <a:p>
            <a:r>
              <a:rPr lang="en-US" dirty="0"/>
              <a:t>Click icon to add picture</a:t>
            </a:r>
          </a:p>
        </p:txBody>
      </p:sp>
      <p:sp>
        <p:nvSpPr>
          <p:cNvPr id="23" name="Picture Placeholder 22"/>
          <p:cNvSpPr>
            <a:spLocks noGrp="1"/>
          </p:cNvSpPr>
          <p:nvPr>
            <p:ph type="pic" sz="quarter" idx="15"/>
          </p:nvPr>
        </p:nvSpPr>
        <p:spPr>
          <a:xfrm>
            <a:off x="4081463" y="1433512"/>
            <a:ext cx="2938462" cy="1162050"/>
          </a:xfrm>
        </p:spPr>
        <p:txBody>
          <a:bodyPr/>
          <a:lstStyle>
            <a:lvl1pPr>
              <a:buNone/>
              <a:defRPr/>
            </a:lvl1pPr>
          </a:lstStyle>
          <a:p>
            <a:r>
              <a:rPr lang="en-US" dirty="0"/>
              <a:t>Click icon to add picture</a:t>
            </a:r>
          </a:p>
        </p:txBody>
      </p:sp>
      <p:sp>
        <p:nvSpPr>
          <p:cNvPr id="25" name="Picture Placeholder 24"/>
          <p:cNvSpPr>
            <a:spLocks noGrp="1"/>
          </p:cNvSpPr>
          <p:nvPr>
            <p:ph type="pic" sz="quarter" idx="16"/>
          </p:nvPr>
        </p:nvSpPr>
        <p:spPr>
          <a:xfrm>
            <a:off x="7019925" y="3704"/>
            <a:ext cx="2124075" cy="2595562"/>
          </a:xfrm>
        </p:spPr>
        <p:txBody>
          <a:bodyPr/>
          <a:lstStyle>
            <a:lvl1pPr>
              <a:buNone/>
              <a:defRPr/>
            </a:lvl1pPr>
          </a:lstStyle>
          <a:p>
            <a:r>
              <a:rPr lang="en-US" dirty="0"/>
              <a:t>Click icon to add picture</a:t>
            </a:r>
          </a:p>
        </p:txBody>
      </p:sp>
      <p:sp>
        <p:nvSpPr>
          <p:cNvPr id="9" name="Rectangle 8"/>
          <p:cNvSpPr/>
          <p:nvPr userDrawn="1"/>
        </p:nvSpPr>
        <p:spPr>
          <a:xfrm flipV="1">
            <a:off x="0" y="2599265"/>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2599267"/>
            <a:ext cx="8229600" cy="753534"/>
          </a:xfrm>
        </p:spPr>
        <p:txBody>
          <a:bodyPr lIns="0" tIns="0" rIns="0" bIns="0" anchor="ctr">
            <a:normAutofit/>
          </a:bodyPr>
          <a:lstStyle>
            <a:lvl1pPr>
              <a:defRPr sz="3200" cap="all">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3657600"/>
            <a:ext cx="7620000" cy="2362200"/>
          </a:xfrm>
        </p:spPr>
        <p:txBody>
          <a:bodyPr lIns="91440" tIns="0" rIns="0" bIns="0"/>
          <a:lstStyle>
            <a:lvl1pPr marL="0" indent="0">
              <a:lnSpc>
                <a:spcPct val="100000"/>
              </a:lnSpc>
              <a:spcBef>
                <a:spcPts val="0"/>
              </a:spcBef>
              <a:spcAft>
                <a:spcPts val="0"/>
              </a:spcAft>
              <a:buNone/>
              <a:defRPr sz="3000" spc="50">
                <a:solidFill>
                  <a:srgbClr val="000000"/>
                </a:solidFill>
              </a:defRPr>
            </a:lvl1pPr>
            <a:lvl2pPr marL="1143000" indent="-109538">
              <a:lnSpc>
                <a:spcPct val="100000"/>
              </a:lnSpc>
              <a:spcBef>
                <a:spcPts val="600"/>
              </a:spcBef>
              <a:spcAft>
                <a:spcPts val="600"/>
              </a:spcAft>
              <a:buClr>
                <a:srgbClr val="595B5A"/>
              </a:buClr>
              <a:buFont typeface="Arial"/>
              <a:buChar char="•"/>
              <a:defRPr sz="2600">
                <a:solidFill>
                  <a:srgbClr val="030201"/>
                </a:solidFill>
              </a:defRPr>
            </a:lvl2pPr>
            <a:lvl3pPr marL="1262063" indent="-119063">
              <a:lnSpc>
                <a:spcPct val="100000"/>
              </a:lnSpc>
              <a:spcBef>
                <a:spcPts val="600"/>
              </a:spcBef>
              <a:spcAft>
                <a:spcPts val="600"/>
              </a:spcAft>
              <a:buClr>
                <a:srgbClr val="595B5A"/>
              </a:buClr>
              <a:defRPr sz="2200">
                <a:solidFill>
                  <a:srgbClr val="030201"/>
                </a:solidFill>
              </a:defRPr>
            </a:lvl3pPr>
            <a:lvl4pPr marL="1371600" indent="-109538">
              <a:lnSpc>
                <a:spcPct val="100000"/>
              </a:lnSpc>
              <a:spcBef>
                <a:spcPts val="600"/>
              </a:spcBef>
              <a:spcAft>
                <a:spcPts val="600"/>
              </a:spcAft>
              <a:buClr>
                <a:srgbClr val="595B5A"/>
              </a:buClr>
              <a:buFont typeface="Arial"/>
              <a:buChar char="•"/>
              <a:defRPr sz="1800">
                <a:solidFill>
                  <a:srgbClr val="030201"/>
                </a:solidFill>
              </a:defRPr>
            </a:lvl4pPr>
            <a:lvl5pPr marL="1490663" indent="-119063">
              <a:lnSpc>
                <a:spcPct val="100000"/>
              </a:lnSpc>
              <a:spcBef>
                <a:spcPts val="600"/>
              </a:spcBef>
              <a:spcAft>
                <a:spcPts val="600"/>
              </a:spcAft>
              <a:buClr>
                <a:srgbClr val="595B5A"/>
              </a:buClr>
              <a:buFont typeface="Arial"/>
              <a:buChar char="•"/>
              <a:defRPr sz="18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21" name="Picture Placeholder 20"/>
          <p:cNvSpPr>
            <a:spLocks noGrp="1"/>
          </p:cNvSpPr>
          <p:nvPr>
            <p:ph type="pic" sz="quarter" idx="14"/>
          </p:nvPr>
        </p:nvSpPr>
        <p:spPr>
          <a:xfrm>
            <a:off x="4081463" y="0"/>
            <a:ext cx="2938462" cy="1433512"/>
          </a:xfrm>
        </p:spPr>
        <p:txBody>
          <a:bodyPr/>
          <a:lstStyle>
            <a:lvl1pPr>
              <a:buNone/>
              <a:defRPr/>
            </a:lvl1pPr>
          </a:lstStyle>
          <a:p>
            <a:r>
              <a:rPr lang="en-US" dirty="0"/>
              <a:t>Click icon to add picture</a:t>
            </a:r>
          </a:p>
        </p:txBody>
      </p:sp>
    </p:spTree>
    <p:extLst>
      <p:ext uri="{BB962C8B-B14F-4D97-AF65-F5344CB8AC3E}">
        <p14:creationId xmlns:p14="http://schemas.microsoft.com/office/powerpoint/2010/main" val="41278150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Vide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953000"/>
            <a:ext cx="5486400" cy="457200"/>
          </a:xfrm>
        </p:spPr>
        <p:txBody>
          <a:bodyPr anchor="b">
            <a:noAutofit/>
          </a:bodyPr>
          <a:lstStyle>
            <a:lvl1pPr algn="l">
              <a:defRPr sz="2400" b="1"/>
            </a:lvl1pPr>
          </a:lstStyle>
          <a:p>
            <a:r>
              <a:rPr lang="en-US" dirty="0"/>
              <a:t>Click to edit title style</a:t>
            </a:r>
          </a:p>
        </p:txBody>
      </p:sp>
      <p:sp>
        <p:nvSpPr>
          <p:cNvPr id="4" name="Text Placeholder 3"/>
          <p:cNvSpPr>
            <a:spLocks noGrp="1"/>
          </p:cNvSpPr>
          <p:nvPr>
            <p:ph type="body" sz="half" idx="2"/>
          </p:nvPr>
        </p:nvSpPr>
        <p:spPr>
          <a:xfrm>
            <a:off x="2057400" y="5443538"/>
            <a:ext cx="5105400" cy="804862"/>
          </a:xfrm>
        </p:spPr>
        <p:txBody>
          <a:bodyPr>
            <a:normAutofit/>
          </a:bodyPr>
          <a:lstStyle>
            <a:lvl1pPr marL="0" indent="0">
              <a:buNone/>
              <a:defRPr sz="1800">
                <a:solidFill>
                  <a:srgbClr val="03020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733800" y="6553200"/>
            <a:ext cx="2133600" cy="304800"/>
          </a:xfrm>
          <a:prstGeom prst="rect">
            <a:avLst/>
          </a:prstGeom>
        </p:spPr>
        <p:txBody>
          <a:bodyPr anchor="b"/>
          <a:lstStyle>
            <a:lvl1pPr>
              <a:defRPr sz="1200">
                <a:latin typeface="Arial" pitchFamily="34" charset="0"/>
                <a:cs typeface="Arial" pitchFamily="34" charset="0"/>
              </a:defRPr>
            </a:lvl1pPr>
          </a:lstStyle>
          <a:p>
            <a:endParaRPr lang="en-US" dirty="0">
              <a:solidFill>
                <a:prstClr val="black"/>
              </a:solidFill>
            </a:endParaRPr>
          </a:p>
        </p:txBody>
      </p:sp>
      <p:sp>
        <p:nvSpPr>
          <p:cNvPr id="6" name="Footer Placeholder 5"/>
          <p:cNvSpPr>
            <a:spLocks noGrp="1"/>
          </p:cNvSpPr>
          <p:nvPr>
            <p:ph type="ftr" sz="quarter" idx="11"/>
          </p:nvPr>
        </p:nvSpPr>
        <p:spPr>
          <a:xfrm>
            <a:off x="3124200" y="6248400"/>
            <a:ext cx="2895600" cy="365125"/>
          </a:xfrm>
          <a:prstGeom prst="rect">
            <a:avLst/>
          </a:prstGeom>
        </p:spPr>
        <p:txBody>
          <a:bodyPr/>
          <a:lstStyle>
            <a:lvl1pPr>
              <a:defRPr sz="1200">
                <a:latin typeface="Arial" pitchFamily="34" charset="0"/>
                <a:cs typeface="Arial" pitchFamily="34" charset="0"/>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8686800" y="6553200"/>
            <a:ext cx="457200" cy="304800"/>
          </a:xfrm>
          <a:prstGeom prst="rect">
            <a:avLst/>
          </a:prstGeom>
        </p:spPr>
        <p:txBody>
          <a:bodyPr anchor="b"/>
          <a:lstStyle>
            <a:lvl1pPr algn="r">
              <a:defRPr sz="1200"/>
            </a:lvl1pPr>
          </a:lstStyle>
          <a:p>
            <a:fld id="{499623A8-EBC6-4F74-88B3-26EAE98D8F54}" type="slidenum">
              <a:rPr lang="en-US" smtClean="0">
                <a:solidFill>
                  <a:prstClr val="black"/>
                </a:solidFill>
              </a:rPr>
              <a:pPr/>
              <a:t>‹#›</a:t>
            </a:fld>
            <a:endParaRPr lang="en-US" dirty="0">
              <a:solidFill>
                <a:prstClr val="black"/>
              </a:solidFill>
            </a:endParaRPr>
          </a:p>
        </p:txBody>
      </p:sp>
      <p:sp>
        <p:nvSpPr>
          <p:cNvPr id="10" name="Media Placeholder 9"/>
          <p:cNvSpPr>
            <a:spLocks noGrp="1"/>
          </p:cNvSpPr>
          <p:nvPr>
            <p:ph type="media" sz="quarter" idx="13"/>
          </p:nvPr>
        </p:nvSpPr>
        <p:spPr>
          <a:xfrm>
            <a:off x="1828800" y="228600"/>
            <a:ext cx="5486400" cy="4648200"/>
          </a:xfrm>
        </p:spPr>
        <p:txBody>
          <a:bodyPr/>
          <a:lstStyle>
            <a:lvl1pPr algn="l">
              <a:buNone/>
              <a:defRPr/>
            </a:lvl1pPr>
          </a:lstStyle>
          <a:p>
            <a:r>
              <a:rPr lang="en-US" dirty="0"/>
              <a:t>Click icon to add media</a:t>
            </a:r>
          </a:p>
        </p:txBody>
      </p:sp>
    </p:spTree>
    <p:extLst>
      <p:ext uri="{BB962C8B-B14F-4D97-AF65-F5344CB8AC3E}">
        <p14:creationId xmlns:p14="http://schemas.microsoft.com/office/powerpoint/2010/main" val="667437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FullP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7" name="Text Placeholder 6"/>
          <p:cNvSpPr>
            <a:spLocks noGrp="1"/>
          </p:cNvSpPr>
          <p:nvPr>
            <p:ph type="body" sz="quarter" idx="13"/>
          </p:nvPr>
        </p:nvSpPr>
        <p:spPr>
          <a:xfrm>
            <a:off x="457200" y="1524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6946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1"/>
            <a:ext cx="4038600" cy="4876800"/>
          </a:xfrm>
        </p:spPr>
        <p:txBody>
          <a:bodyPr/>
          <a:lstStyle>
            <a:lvl1pPr>
              <a:buNone/>
              <a:defRPr sz="2800">
                <a:solidFill>
                  <a:srgbClr val="030201"/>
                </a:solidFill>
              </a:defRPr>
            </a:lvl1pPr>
            <a:lvl2pPr>
              <a:defRPr sz="2400">
                <a:solidFill>
                  <a:srgbClr val="030201"/>
                </a:solidFill>
              </a:defRPr>
            </a:lvl2pPr>
            <a:lvl3pPr>
              <a:defRPr sz="2000">
                <a:solidFill>
                  <a:srgbClr val="030201"/>
                </a:solidFill>
              </a:defRPr>
            </a:lvl3pPr>
            <a:lvl4pPr>
              <a:defRPr sz="1800">
                <a:solidFill>
                  <a:srgbClr val="030201"/>
                </a:solidFill>
              </a:defRPr>
            </a:lvl4pPr>
            <a:lvl5pPr>
              <a:buFont typeface="Arial" pitchFamily="34" charset="0"/>
              <a:buChar char="•"/>
              <a:defRPr sz="1800">
                <a:solidFill>
                  <a:srgbClr val="03020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3000"/>
            <a:ext cx="4038600" cy="4983163"/>
          </a:xfrm>
        </p:spPr>
        <p:txBody>
          <a:bodyPr/>
          <a:lstStyle>
            <a:lvl1pPr>
              <a:defRPr sz="2800">
                <a:solidFill>
                  <a:srgbClr val="030201"/>
                </a:solidFill>
              </a:defRPr>
            </a:lvl1pPr>
            <a:lvl2pPr>
              <a:defRPr sz="2400">
                <a:solidFill>
                  <a:srgbClr val="030201"/>
                </a:solidFill>
              </a:defRPr>
            </a:lvl2pPr>
            <a:lvl3pPr>
              <a:defRPr sz="2000">
                <a:solidFill>
                  <a:srgbClr val="030201"/>
                </a:solidFill>
              </a:defRPr>
            </a:lvl3pPr>
            <a:lvl4pPr>
              <a:defRPr sz="1800">
                <a:solidFill>
                  <a:srgbClr val="030201"/>
                </a:solidFill>
              </a:defRPr>
            </a:lvl4pPr>
            <a:lvl5pPr>
              <a:buFont typeface="Arial" pitchFamily="34" charset="0"/>
              <a:buChar char="•"/>
              <a:defRPr sz="1800">
                <a:solidFill>
                  <a:srgbClr val="03020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114800" y="6492875"/>
            <a:ext cx="2133600" cy="365125"/>
          </a:xfrm>
          <a:prstGeom prst="rect">
            <a:avLst/>
          </a:prstGeom>
        </p:spPr>
        <p:txBody>
          <a:bodyPr anchor="b"/>
          <a:lstStyle>
            <a:lvl1pPr>
              <a:defRPr sz="1200"/>
            </a:lvl1pPr>
          </a:lstStyle>
          <a:p>
            <a:endParaRPr lang="en-US" dirty="0">
              <a:solidFill>
                <a:prstClr val="black"/>
              </a:solidFill>
            </a:endParaRPr>
          </a:p>
        </p:txBody>
      </p:sp>
      <p:sp>
        <p:nvSpPr>
          <p:cNvPr id="6" name="Footer Placeholder 5"/>
          <p:cNvSpPr>
            <a:spLocks noGrp="1"/>
          </p:cNvSpPr>
          <p:nvPr>
            <p:ph type="ftr" sz="quarter" idx="11"/>
          </p:nvPr>
        </p:nvSpPr>
        <p:spPr>
          <a:xfrm>
            <a:off x="3124200" y="6248400"/>
            <a:ext cx="2895600" cy="365125"/>
          </a:xfrm>
          <a:prstGeom prst="rect">
            <a:avLst/>
          </a:prstGeom>
        </p:spPr>
        <p:txBody>
          <a:bodyPr anchor="b"/>
          <a:lstStyle>
            <a:lvl1pPr>
              <a:defRPr sz="1200"/>
            </a:lvl1pPr>
          </a:lstStyle>
          <a:p>
            <a:endParaRPr lang="en-US" dirty="0">
              <a:solidFill>
                <a:prstClr val="black"/>
              </a:solidFill>
            </a:endParaRPr>
          </a:p>
        </p:txBody>
      </p:sp>
      <p:sp>
        <p:nvSpPr>
          <p:cNvPr id="7" name="Slide Number Placeholder 6"/>
          <p:cNvSpPr>
            <a:spLocks noGrp="1"/>
          </p:cNvSpPr>
          <p:nvPr>
            <p:ph type="sldNum" sz="quarter" idx="12"/>
          </p:nvPr>
        </p:nvSpPr>
        <p:spPr>
          <a:xfrm>
            <a:off x="8610600" y="6553200"/>
            <a:ext cx="533400" cy="304800"/>
          </a:xfrm>
          <a:prstGeom prst="rect">
            <a:avLst/>
          </a:prstGeom>
        </p:spPr>
        <p:txBody>
          <a:bodyPr anchor="b"/>
          <a:lstStyle>
            <a:lvl1pPr algn="r">
              <a:defRPr sz="1200"/>
            </a:lvl1pPr>
          </a:lstStyle>
          <a:p>
            <a:fld id="{499623A8-EBC6-4F74-88B3-26EAE98D8F54}" type="slidenum">
              <a:rPr lang="en-US" smtClean="0">
                <a:solidFill>
                  <a:prstClr val="black"/>
                </a:solidFill>
              </a:rPr>
              <a:pPr/>
              <a:t>‹#›</a:t>
            </a:fld>
            <a:endParaRPr lang="en-US" dirty="0">
              <a:solidFill>
                <a:prstClr val="black"/>
              </a:solidFill>
            </a:endParaRPr>
          </a:p>
        </p:txBody>
      </p:sp>
      <p:sp>
        <p:nvSpPr>
          <p:cNvPr id="8" name="Title 1"/>
          <p:cNvSpPr>
            <a:spLocks noGrp="1"/>
          </p:cNvSpPr>
          <p:nvPr>
            <p:ph type="title"/>
          </p:nvPr>
        </p:nvSpPr>
        <p:spPr>
          <a:xfrm>
            <a:off x="457200" y="1"/>
            <a:ext cx="8229600" cy="838200"/>
          </a:xfrm>
        </p:spPr>
        <p:txBody>
          <a:bodyPr lIns="0" tIns="0" rIns="0" bIns="0" anchor="ctr">
            <a:normAutofit/>
          </a:bodyPr>
          <a:lstStyle>
            <a:lvl1pPr>
              <a:defRPr sz="3200" cap="all">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259990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962400" y="6492875"/>
            <a:ext cx="2133600" cy="365125"/>
          </a:xfrm>
          <a:prstGeom prst="rect">
            <a:avLst/>
          </a:prstGeom>
        </p:spPr>
        <p:txBody>
          <a:bodyPr anchor="b"/>
          <a:lstStyle>
            <a:lvl1pPr>
              <a:defRPr sz="1200"/>
            </a:lvl1pPr>
          </a:lstStyle>
          <a:p>
            <a:endParaRPr lang="en-US" dirty="0">
              <a:solidFill>
                <a:prstClr val="black"/>
              </a:solidFill>
            </a:endParaRPr>
          </a:p>
        </p:txBody>
      </p:sp>
      <p:sp>
        <p:nvSpPr>
          <p:cNvPr id="3" name="Footer Placeholder 2"/>
          <p:cNvSpPr>
            <a:spLocks noGrp="1"/>
          </p:cNvSpPr>
          <p:nvPr>
            <p:ph type="ftr" sz="quarter" idx="11"/>
          </p:nvPr>
        </p:nvSpPr>
        <p:spPr>
          <a:xfrm>
            <a:off x="3124200" y="6172200"/>
            <a:ext cx="2895600" cy="365125"/>
          </a:xfrm>
          <a:prstGeom prst="rect">
            <a:avLst/>
          </a:prstGeom>
        </p:spPr>
        <p:txBody>
          <a:bodyPr/>
          <a:lstStyle>
            <a:lvl1pPr>
              <a:defRPr sz="1200"/>
            </a:lvl1pPr>
          </a:lstStyle>
          <a:p>
            <a:endParaRPr lang="en-US" dirty="0">
              <a:solidFill>
                <a:prstClr val="black"/>
              </a:solidFill>
            </a:endParaRPr>
          </a:p>
        </p:txBody>
      </p:sp>
      <p:sp>
        <p:nvSpPr>
          <p:cNvPr id="4" name="Slide Number Placeholder 3"/>
          <p:cNvSpPr>
            <a:spLocks noGrp="1"/>
          </p:cNvSpPr>
          <p:nvPr>
            <p:ph type="sldNum" sz="quarter" idx="12"/>
          </p:nvPr>
        </p:nvSpPr>
        <p:spPr>
          <a:xfrm>
            <a:off x="8686800" y="6492875"/>
            <a:ext cx="457200" cy="365125"/>
          </a:xfrm>
          <a:prstGeom prst="rect">
            <a:avLst/>
          </a:prstGeom>
        </p:spPr>
        <p:txBody>
          <a:bodyPr anchor="b"/>
          <a:lstStyle>
            <a:lvl1pPr algn="r">
              <a:defRPr sz="1200"/>
            </a:lvl1pPr>
          </a:lstStyle>
          <a:p>
            <a:fld id="{499623A8-EBC6-4F74-88B3-26EAE98D8F54}" type="slidenum">
              <a:rPr lang="en-US" smtClean="0">
                <a:solidFill>
                  <a:prstClr val="black"/>
                </a:solidFill>
              </a:rPr>
              <a:pPr/>
              <a:t>‹#›</a:t>
            </a:fld>
            <a:endParaRPr lang="en-US" dirty="0">
              <a:solidFill>
                <a:prstClr val="black"/>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186055"/>
            <a:ext cx="2500983" cy="609600"/>
          </a:xfrm>
          <a:prstGeom prst="rect">
            <a:avLst/>
          </a:prstGeom>
        </p:spPr>
      </p:pic>
    </p:spTree>
    <p:extLst>
      <p:ext uri="{BB962C8B-B14F-4D97-AF65-F5344CB8AC3E}">
        <p14:creationId xmlns:p14="http://schemas.microsoft.com/office/powerpoint/2010/main" val="1137163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Chart-only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5" name="Chart Placeholder 4"/>
          <p:cNvSpPr>
            <a:spLocks noGrp="1"/>
          </p:cNvSpPr>
          <p:nvPr>
            <p:ph type="chart" sz="quarter" idx="14"/>
          </p:nvPr>
        </p:nvSpPr>
        <p:spPr>
          <a:xfrm>
            <a:off x="457200" y="152400"/>
            <a:ext cx="8229600" cy="5791200"/>
          </a:xfrm>
        </p:spPr>
        <p:txBody>
          <a:bodyPr/>
          <a:lstStyle>
            <a:lvl1pPr>
              <a:buNone/>
              <a:defRPr/>
            </a:lvl1pPr>
          </a:lstStyle>
          <a:p>
            <a:r>
              <a:rPr lang="en-US" dirty="0"/>
              <a:t>Click icon to add chart</a:t>
            </a:r>
          </a:p>
        </p:txBody>
      </p:sp>
    </p:spTree>
    <p:extLst>
      <p:ext uri="{BB962C8B-B14F-4D97-AF65-F5344CB8AC3E}">
        <p14:creationId xmlns:p14="http://schemas.microsoft.com/office/powerpoint/2010/main" val="13847672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Chart-onlyB">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8" name="Rectangle 7"/>
          <p:cNvSpPr/>
          <p:nvPr userDrawn="1"/>
        </p:nvSpPr>
        <p:spPr>
          <a:xfrm>
            <a:off x="0" y="838200"/>
            <a:ext cx="9144000" cy="510540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Chart Placeholder 9"/>
          <p:cNvSpPr>
            <a:spLocks noGrp="1"/>
          </p:cNvSpPr>
          <p:nvPr>
            <p:ph type="chart" sz="quarter" idx="13"/>
          </p:nvPr>
        </p:nvSpPr>
        <p:spPr>
          <a:xfrm>
            <a:off x="457200" y="1219200"/>
            <a:ext cx="8229600" cy="4419600"/>
          </a:xfrm>
        </p:spPr>
        <p:txBody>
          <a:bodyPr/>
          <a:lstStyle>
            <a:lvl1pPr>
              <a:buNone/>
              <a:defRPr/>
            </a:lvl1pPr>
          </a:lstStyle>
          <a:p>
            <a:r>
              <a:rPr lang="en-US" dirty="0"/>
              <a:t>Click icon to add chart</a:t>
            </a:r>
          </a:p>
        </p:txBody>
      </p:sp>
      <p:sp>
        <p:nvSpPr>
          <p:cNvPr id="5" name="Title 1"/>
          <p:cNvSpPr>
            <a:spLocks noGrp="1"/>
          </p:cNvSpPr>
          <p:nvPr>
            <p:ph type="title"/>
          </p:nvPr>
        </p:nvSpPr>
        <p:spPr>
          <a:xfrm>
            <a:off x="457200" y="1"/>
            <a:ext cx="8229600" cy="838200"/>
          </a:xfrm>
        </p:spPr>
        <p:txBody>
          <a:bodyPr lIns="0" tIns="0" rIns="0" bIns="0" anchor="ctr">
            <a:normAutofit/>
          </a:bodyPr>
          <a:lstStyle>
            <a:lvl1pPr>
              <a:defRPr sz="3200" cap="all">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7770349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Chart-and-tex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5334000" cy="2895600"/>
          </a:xfrm>
        </p:spPr>
        <p:txBody>
          <a:bodyPr/>
          <a:lstStyle>
            <a:lvl1pPr>
              <a:buNone/>
              <a:defRPr/>
            </a:lvl1pPr>
          </a:lstStyle>
          <a:p>
            <a:r>
              <a:rPr lang="en-US" dirty="0"/>
              <a:t>Click icon to add chart</a:t>
            </a:r>
          </a:p>
        </p:txBody>
      </p:sp>
      <p:sp>
        <p:nvSpPr>
          <p:cNvPr id="9" name="Text Placeholder 8"/>
          <p:cNvSpPr>
            <a:spLocks noGrp="1"/>
          </p:cNvSpPr>
          <p:nvPr>
            <p:ph type="body" sz="quarter" idx="14"/>
          </p:nvPr>
        </p:nvSpPr>
        <p:spPr>
          <a:xfrm>
            <a:off x="5791200" y="1143000"/>
            <a:ext cx="2895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5"/>
          </p:nvPr>
        </p:nvSpPr>
        <p:spPr>
          <a:xfrm>
            <a:off x="457200" y="3886200"/>
            <a:ext cx="5334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11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Chart-and-textB">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Text Placeholder 9"/>
          <p:cNvSpPr>
            <a:spLocks noGrp="1"/>
          </p:cNvSpPr>
          <p:nvPr>
            <p:ph type="body" sz="quarter" idx="11"/>
          </p:nvPr>
        </p:nvSpPr>
        <p:spPr>
          <a:xfrm>
            <a:off x="457200" y="914400"/>
            <a:ext cx="4648200" cy="5105400"/>
          </a:xfrm>
        </p:spPr>
        <p:txBody>
          <a:bodyPr anchor="t"/>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2" hasCustomPrompt="1"/>
          </p:nvPr>
        </p:nvSpPr>
        <p:spPr>
          <a:xfrm>
            <a:off x="5334000" y="4800600"/>
            <a:ext cx="3352800" cy="1295400"/>
          </a:xfrm>
        </p:spPr>
        <p:txBody>
          <a:bodyPr anchor="ctr">
            <a:normAutofit/>
          </a:bodyPr>
          <a:lstStyle>
            <a:lvl1pPr marL="342900" marR="0" indent="-342900" algn="ctr" defTabSz="457200" rtl="0" eaLnBrk="1" fontAlgn="auto" latinLnBrk="0" hangingPunct="1">
              <a:lnSpc>
                <a:spcPct val="100000"/>
              </a:lnSpc>
              <a:spcBef>
                <a:spcPct val="20000"/>
              </a:spcBef>
              <a:spcAft>
                <a:spcPts val="0"/>
              </a:spcAft>
              <a:buClrTx/>
              <a:buSzTx/>
              <a:buFont typeface="Arial"/>
              <a:buNone/>
              <a:tabLst/>
              <a:defRPr sz="1800" cap="none" baseline="0"/>
            </a:lvl1pPr>
          </a:lstStyle>
          <a:p>
            <a:pPr lvl="0"/>
            <a:r>
              <a:rPr lang="en-US" dirty="0"/>
              <a:t>Caption text in black.</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dirty="0"/>
              <a:t>Caption text in gold. </a:t>
            </a:r>
          </a:p>
          <a:p>
            <a:pPr lvl="0"/>
            <a:endParaRPr lang="en-US" dirty="0"/>
          </a:p>
        </p:txBody>
      </p:sp>
      <p:sp>
        <p:nvSpPr>
          <p:cNvPr id="12" name="Chart Placeholder 11"/>
          <p:cNvSpPr>
            <a:spLocks noGrp="1"/>
          </p:cNvSpPr>
          <p:nvPr>
            <p:ph type="chart" sz="quarter" idx="13"/>
          </p:nvPr>
        </p:nvSpPr>
        <p:spPr>
          <a:xfrm>
            <a:off x="5334000" y="762000"/>
            <a:ext cx="3352800" cy="4038600"/>
          </a:xfrm>
        </p:spPr>
        <p:txBody>
          <a:bodyPr/>
          <a:lstStyle>
            <a:lvl1pPr>
              <a:buNone/>
              <a:defRPr/>
            </a:lvl1pPr>
          </a:lstStyle>
          <a:p>
            <a:r>
              <a:rPr lang="en-US" dirty="0"/>
              <a:t>Click icon to add chart</a:t>
            </a:r>
          </a:p>
        </p:txBody>
      </p:sp>
      <p:sp>
        <p:nvSpPr>
          <p:cNvPr id="7" name="Slide Number Placeholder 5"/>
          <p:cNvSpPr>
            <a:spLocks noGrp="1"/>
          </p:cNvSpPr>
          <p:nvPr>
            <p:ph type="sldNum" sz="quarter" idx="14"/>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23458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FullP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4"/>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7" name="Text Placeholder 6"/>
          <p:cNvSpPr>
            <a:spLocks noGrp="1"/>
          </p:cNvSpPr>
          <p:nvPr>
            <p:ph type="body" sz="quarter" idx="13"/>
          </p:nvPr>
        </p:nvSpPr>
        <p:spPr>
          <a:xfrm>
            <a:off x="457200" y="1524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Chart-and-textC">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4114800" cy="3657600"/>
          </a:xfrm>
        </p:spPr>
        <p:txBody>
          <a:bodyPr/>
          <a:lstStyle>
            <a:lvl1pPr>
              <a:buNone/>
              <a:defRPr/>
            </a:lvl1pPr>
          </a:lstStyle>
          <a:p>
            <a:r>
              <a:rPr lang="en-US" dirty="0"/>
              <a:t>Click icon to add chart</a:t>
            </a:r>
          </a:p>
        </p:txBody>
      </p:sp>
      <p:sp>
        <p:nvSpPr>
          <p:cNvPr id="12" name="Text Placeholder 11"/>
          <p:cNvSpPr>
            <a:spLocks noGrp="1"/>
          </p:cNvSpPr>
          <p:nvPr>
            <p:ph type="body" sz="quarter" idx="15"/>
          </p:nvPr>
        </p:nvSpPr>
        <p:spPr>
          <a:xfrm>
            <a:off x="457200" y="4648200"/>
            <a:ext cx="8229600"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hart Placeholder 9"/>
          <p:cNvSpPr>
            <a:spLocks noGrp="1"/>
          </p:cNvSpPr>
          <p:nvPr>
            <p:ph type="chart" sz="quarter" idx="16"/>
          </p:nvPr>
        </p:nvSpPr>
        <p:spPr>
          <a:xfrm>
            <a:off x="4572000" y="990600"/>
            <a:ext cx="4114800" cy="3657600"/>
          </a:xfrm>
        </p:spPr>
        <p:txBody>
          <a:bodyPr/>
          <a:lstStyle>
            <a:lvl1pPr>
              <a:buNone/>
              <a:defRPr/>
            </a:lvl1pPr>
          </a:lstStyle>
          <a:p>
            <a:r>
              <a:rPr lang="en-US" dirty="0"/>
              <a:t>Click icon to add chart</a:t>
            </a:r>
          </a:p>
        </p:txBody>
      </p:sp>
    </p:spTree>
    <p:extLst>
      <p:ext uri="{BB962C8B-B14F-4D97-AF65-F5344CB8AC3E}">
        <p14:creationId xmlns:p14="http://schemas.microsoft.com/office/powerpoint/2010/main" val="40707514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Chart-and-text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8229600" cy="3581400"/>
          </a:xfrm>
        </p:spPr>
        <p:txBody>
          <a:bodyPr/>
          <a:lstStyle>
            <a:lvl1pPr>
              <a:buNone/>
              <a:defRPr/>
            </a:lvl1pPr>
          </a:lstStyle>
          <a:p>
            <a:r>
              <a:rPr lang="en-US" dirty="0"/>
              <a:t>Click icon to add chart</a:t>
            </a:r>
          </a:p>
        </p:txBody>
      </p:sp>
      <p:sp>
        <p:nvSpPr>
          <p:cNvPr id="12" name="Text Placeholder 11"/>
          <p:cNvSpPr>
            <a:spLocks noGrp="1"/>
          </p:cNvSpPr>
          <p:nvPr>
            <p:ph type="body" sz="quarter" idx="15"/>
          </p:nvPr>
        </p:nvSpPr>
        <p:spPr>
          <a:xfrm>
            <a:off x="457200" y="4572000"/>
            <a:ext cx="82296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3556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752600"/>
            <a:ext cx="8229600" cy="1402055"/>
          </a:xfrm>
        </p:spPr>
        <p:txBody>
          <a:bodyPr lIns="0" tIns="0" rIns="0" bIns="0" anchor="t">
            <a:noAutofit/>
          </a:bodyPr>
          <a:lstStyle>
            <a:lvl1pPr>
              <a:lnSpc>
                <a:spcPts val="4000"/>
              </a:lnSpc>
              <a:spcAft>
                <a:spcPts val="0"/>
              </a:spcAft>
              <a:defRPr sz="3200" b="1" cap="all" spc="250" baseline="0">
                <a:solidFill>
                  <a:schemeClr val="tx1"/>
                </a:solidFill>
                <a:latin typeface="Arial" pitchFamily="34" charset="0"/>
                <a:cs typeface="Arial" pitchFamily="34" charset="0"/>
              </a:defRPr>
            </a:lvl1pPr>
          </a:lstStyle>
          <a:p>
            <a:r>
              <a:rPr lang="en-US" dirty="0"/>
              <a:t>TITLE HEADLINE GOES HERE. PREFERRABLY IN ALL CAPS AND NO MORE THAN THREE LINES.</a:t>
            </a:r>
          </a:p>
        </p:txBody>
      </p:sp>
      <p:sp>
        <p:nvSpPr>
          <p:cNvPr id="3" name="Subtitle 2"/>
          <p:cNvSpPr>
            <a:spLocks noGrp="1"/>
          </p:cNvSpPr>
          <p:nvPr>
            <p:ph type="subTitle" idx="1"/>
          </p:nvPr>
        </p:nvSpPr>
        <p:spPr>
          <a:xfrm>
            <a:off x="1362075" y="4267200"/>
            <a:ext cx="6400800" cy="634997"/>
          </a:xfrm>
        </p:spPr>
        <p:txBody>
          <a:bodyPr lIns="0" tIns="0" rIns="0" bIns="0">
            <a:noAutofit/>
          </a:bodyPr>
          <a:lstStyle>
            <a:lvl1pPr marL="0" indent="0" algn="ctr">
              <a:lnSpc>
                <a:spcPts val="2500"/>
              </a:lnSpc>
              <a:spcBef>
                <a:spcPts val="0"/>
              </a:spcBef>
              <a:buNone/>
              <a:defRPr sz="2000" b="0" cap="all">
                <a:solidFill>
                  <a:srgbClr val="0000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Box 8"/>
          <p:cNvSpPr txBox="1"/>
          <p:nvPr userDrawn="1"/>
        </p:nvSpPr>
        <p:spPr>
          <a:xfrm>
            <a:off x="200025" y="104775"/>
            <a:ext cx="8763000" cy="523220"/>
          </a:xfrm>
          <a:prstGeom prst="rect">
            <a:avLst/>
          </a:prstGeom>
          <a:noFill/>
        </p:spPr>
        <p:txBody>
          <a:bodyPr wrap="square" rtlCol="0">
            <a:spAutoFit/>
          </a:bodyPr>
          <a:lstStyle/>
          <a:p>
            <a:pPr algn="ctr" defTabSz="457200">
              <a:defRPr/>
            </a:pPr>
            <a:r>
              <a:rPr lang="en-US" sz="1000" dirty="0">
                <a:solidFill>
                  <a:srgbClr val="000000"/>
                </a:solidFill>
              </a:rPr>
              <a:t>UW MEDICINE    </a:t>
            </a:r>
            <a:r>
              <a:rPr lang="en-US" sz="1000" dirty="0">
                <a:solidFill>
                  <a:srgbClr val="FF0000"/>
                </a:solidFill>
                <a:latin typeface="Goudy"/>
              </a:rPr>
              <a:t>│</a:t>
            </a:r>
            <a:r>
              <a:rPr lang="en-US" sz="1000" dirty="0">
                <a:solidFill>
                  <a:srgbClr val="000000"/>
                </a:solidFill>
              </a:rPr>
              <a:t>   </a:t>
            </a:r>
            <a:r>
              <a:rPr lang="en-US" sz="1000" dirty="0">
                <a:solidFill>
                  <a:srgbClr val="D2232A"/>
                </a:solidFill>
              </a:rPr>
              <a:t>TITLE OR EVENT</a:t>
            </a:r>
          </a:p>
          <a:p>
            <a:pPr algn="ctr"/>
            <a:endParaRPr lang="en-US" dirty="0">
              <a:solidFill>
                <a:prstClr val="black"/>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998478"/>
            <a:ext cx="2438400" cy="594346"/>
          </a:xfrm>
          <a:prstGeom prst="rect">
            <a:avLst/>
          </a:prstGeom>
        </p:spPr>
      </p:pic>
    </p:spTree>
    <p:extLst>
      <p:ext uri="{BB962C8B-B14F-4D97-AF65-F5344CB8AC3E}">
        <p14:creationId xmlns:p14="http://schemas.microsoft.com/office/powerpoint/2010/main" val="34595330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Content_Text-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1"/>
            <a:ext cx="7924800" cy="4876800"/>
          </a:xfrm>
        </p:spPr>
        <p:txBody>
          <a:bodyPr lIns="91440" tIns="0" rIns="0" bIns="0"/>
          <a:lstStyle>
            <a:lvl1pPr marL="0" indent="0">
              <a:lnSpc>
                <a:spcPct val="100000"/>
              </a:lnSpc>
              <a:spcBef>
                <a:spcPts val="0"/>
              </a:spcBef>
              <a:spcAft>
                <a:spcPts val="600"/>
              </a:spcAft>
              <a:buNone/>
              <a:defRPr sz="3200" spc="50">
                <a:solidFill>
                  <a:srgbClr val="000000"/>
                </a:solidFill>
              </a:defRPr>
            </a:lvl1pPr>
            <a:lvl2pPr marL="1143000" indent="-109538">
              <a:lnSpc>
                <a:spcPct val="100000"/>
              </a:lnSpc>
              <a:spcBef>
                <a:spcPts val="600"/>
              </a:spcBef>
              <a:spcAft>
                <a:spcPts val="600"/>
              </a:spcAft>
              <a:buClr>
                <a:srgbClr val="595B5A"/>
              </a:buClr>
              <a:buFont typeface="Arial" pitchFamily="34" charset="0"/>
              <a:buChar char="•"/>
              <a:defRPr sz="2800">
                <a:solidFill>
                  <a:srgbClr val="030201"/>
                </a:solidFill>
              </a:defRPr>
            </a:lvl2pPr>
            <a:lvl3pPr marL="1262063" indent="-119063">
              <a:lnSpc>
                <a:spcPct val="100000"/>
              </a:lnSpc>
              <a:spcBef>
                <a:spcPts val="600"/>
              </a:spcBef>
              <a:spcAft>
                <a:spcPts val="600"/>
              </a:spcAft>
              <a:buClr>
                <a:srgbClr val="595B5A"/>
              </a:buClr>
              <a:buFont typeface="Arial" pitchFamily="34" charset="0"/>
              <a:buChar char="•"/>
              <a:defRPr sz="2400">
                <a:solidFill>
                  <a:srgbClr val="030201"/>
                </a:solidFill>
              </a:defRPr>
            </a:lvl3pPr>
            <a:lvl4pPr marL="1371600" indent="-109538">
              <a:lnSpc>
                <a:spcPct val="100000"/>
              </a:lnSpc>
              <a:spcBef>
                <a:spcPts val="600"/>
              </a:spcBef>
              <a:spcAft>
                <a:spcPts val="600"/>
              </a:spcAft>
              <a:buClr>
                <a:srgbClr val="595B5A"/>
              </a:buClr>
              <a:buFont typeface="Arial" pitchFamily="34" charset="0"/>
              <a:buChar char="•"/>
              <a:defRPr sz="2000">
                <a:solidFill>
                  <a:srgbClr val="030201"/>
                </a:solidFill>
              </a:defRPr>
            </a:lvl4pPr>
            <a:lvl5pPr marL="1490663" indent="-119063">
              <a:lnSpc>
                <a:spcPct val="100000"/>
              </a:lnSpc>
              <a:spcBef>
                <a:spcPts val="600"/>
              </a:spcBef>
              <a:spcAft>
                <a:spcPts val="600"/>
              </a:spcAft>
              <a:buClr>
                <a:srgbClr val="595B5A"/>
              </a:buClr>
              <a:buFont typeface="Arial" pitchFamily="34" charset="0"/>
              <a:buChar char="•"/>
              <a:defRPr sz="20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1"/>
            <a:ext cx="9144000" cy="749808"/>
          </a:xfrm>
          <a:prstGeom prst="rect">
            <a:avLst/>
          </a:prstGeom>
          <a:solidFill>
            <a:srgbClr val="53548A"/>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0"/>
            <a:ext cx="8229600" cy="762000"/>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5"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248400"/>
            <a:ext cx="1981200" cy="482906"/>
          </a:xfrm>
          <a:prstGeom prst="rect">
            <a:avLst/>
          </a:prstGeom>
        </p:spPr>
      </p:pic>
    </p:spTree>
    <p:extLst>
      <p:ext uri="{BB962C8B-B14F-4D97-AF65-F5344CB8AC3E}">
        <p14:creationId xmlns:p14="http://schemas.microsoft.com/office/powerpoint/2010/main" val="35656997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1 ImageA">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rgbClr val="7C6316"/>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0"/>
          </p:nvPr>
        </p:nvSpPr>
        <p:spPr>
          <a:xfrm>
            <a:off x="0" y="740664"/>
            <a:ext cx="4572000" cy="5279136"/>
          </a:xfrm>
        </p:spPr>
        <p:txBody>
          <a:bodyPr/>
          <a:lstStyle>
            <a:lvl1pPr>
              <a:buNone/>
              <a:defRPr/>
            </a:lvl1pPr>
          </a:lstStyle>
          <a:p>
            <a:r>
              <a:rPr lang="en-US" dirty="0"/>
              <a:t>Click icon to add picture</a:t>
            </a:r>
          </a:p>
        </p:txBody>
      </p:sp>
      <p:sp>
        <p:nvSpPr>
          <p:cNvPr id="10" name="Text Placeholder 9"/>
          <p:cNvSpPr>
            <a:spLocks noGrp="1"/>
          </p:cNvSpPr>
          <p:nvPr>
            <p:ph type="body" sz="quarter" idx="11"/>
          </p:nvPr>
        </p:nvSpPr>
        <p:spPr>
          <a:xfrm>
            <a:off x="4572000" y="914400"/>
            <a:ext cx="4114800" cy="5791200"/>
          </a:xfrm>
        </p:spPr>
        <p:txBody>
          <a:bodyPr anchor="ct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946190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1 small ImageC">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0"/>
          </p:nvPr>
        </p:nvSpPr>
        <p:spPr>
          <a:xfrm>
            <a:off x="5334000" y="740664"/>
            <a:ext cx="3352800" cy="4059936"/>
          </a:xfrm>
        </p:spPr>
        <p:txBody>
          <a:bodyPr/>
          <a:lstStyle>
            <a:lvl1pPr>
              <a:buNone/>
              <a:defRPr/>
            </a:lvl1pPr>
          </a:lstStyle>
          <a:p>
            <a:r>
              <a:rPr lang="en-US" dirty="0"/>
              <a:t>Click icon to add picture</a:t>
            </a:r>
          </a:p>
        </p:txBody>
      </p:sp>
      <p:sp>
        <p:nvSpPr>
          <p:cNvPr id="10" name="Text Placeholder 9"/>
          <p:cNvSpPr>
            <a:spLocks noGrp="1"/>
          </p:cNvSpPr>
          <p:nvPr>
            <p:ph type="body" sz="quarter" idx="11"/>
          </p:nvPr>
        </p:nvSpPr>
        <p:spPr>
          <a:xfrm>
            <a:off x="457200" y="914400"/>
            <a:ext cx="4648200" cy="5105400"/>
          </a:xfrm>
        </p:spPr>
        <p:txBody>
          <a:bodyPr anchor="t"/>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2" hasCustomPrompt="1"/>
          </p:nvPr>
        </p:nvSpPr>
        <p:spPr>
          <a:xfrm>
            <a:off x="5334000" y="4800600"/>
            <a:ext cx="3352800" cy="1371600"/>
          </a:xfrm>
        </p:spPr>
        <p:txBody>
          <a:bodyPr>
            <a:normAutofit/>
          </a:bodyPr>
          <a:lstStyle>
            <a:lvl1pPr marL="342900" marR="0" indent="-342900" algn="ctr" defTabSz="457200" rtl="0" eaLnBrk="1" fontAlgn="auto" latinLnBrk="0" hangingPunct="1">
              <a:lnSpc>
                <a:spcPct val="100000"/>
              </a:lnSpc>
              <a:spcBef>
                <a:spcPct val="20000"/>
              </a:spcBef>
              <a:spcAft>
                <a:spcPts val="0"/>
              </a:spcAft>
              <a:buClrTx/>
              <a:buSzTx/>
              <a:buFont typeface="Arial"/>
              <a:buNone/>
              <a:tabLst/>
              <a:defRPr sz="1800" cap="none" baseline="0"/>
            </a:lvl1pPr>
          </a:lstStyle>
          <a:p>
            <a:pPr lvl="0"/>
            <a:r>
              <a:rPr lang="en-US" dirty="0"/>
              <a:t>Caption text in black.</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dirty="0"/>
              <a:t>Caption text in gold. </a:t>
            </a:r>
          </a:p>
          <a:p>
            <a:pPr lvl="0"/>
            <a:endParaRPr lang="en-US" dirty="0"/>
          </a:p>
        </p:txBody>
      </p:sp>
      <p:sp>
        <p:nvSpPr>
          <p:cNvPr id="11" name="Slide Number Placeholder 5"/>
          <p:cNvSpPr>
            <a:spLocks noGrp="1"/>
          </p:cNvSpPr>
          <p:nvPr>
            <p:ph type="sldNum" sz="quarter" idx="13"/>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621539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1 ImageB">
    <p:spTree>
      <p:nvGrpSpPr>
        <p:cNvPr id="1" name=""/>
        <p:cNvGrpSpPr/>
        <p:nvPr/>
      </p:nvGrpSpPr>
      <p:grpSpPr>
        <a:xfrm>
          <a:off x="0" y="0"/>
          <a:ext cx="0" cy="0"/>
          <a:chOff x="0" y="0"/>
          <a:chExt cx="0" cy="0"/>
        </a:xfrm>
      </p:grpSpPr>
      <p:sp>
        <p:nvSpPr>
          <p:cNvPr id="9" name="Rectangle 8"/>
          <p:cNvSpPr/>
          <p:nvPr userDrawn="1"/>
        </p:nvSpPr>
        <p:spPr>
          <a:xfrm flipV="1">
            <a:off x="0" y="2599265"/>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2599267"/>
            <a:ext cx="8229600" cy="753534"/>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3581400"/>
            <a:ext cx="7611536" cy="2438400"/>
          </a:xfrm>
        </p:spPr>
        <p:txBody>
          <a:bodyPr lIns="91440" tIns="0" rIns="0" bIns="0"/>
          <a:lstStyle>
            <a:lvl1pPr marL="0" indent="0">
              <a:lnSpc>
                <a:spcPct val="100000"/>
              </a:lnSpc>
              <a:spcBef>
                <a:spcPts val="0"/>
              </a:spcBef>
              <a:spcAft>
                <a:spcPts val="0"/>
              </a:spcAft>
              <a:buNone/>
              <a:defRPr sz="3200" spc="50">
                <a:solidFill>
                  <a:srgbClr val="030201"/>
                </a:solidFill>
              </a:defRPr>
            </a:lvl1pPr>
            <a:lvl2pPr marL="457200" indent="-114300">
              <a:lnSpc>
                <a:spcPct val="100000"/>
              </a:lnSpc>
              <a:spcBef>
                <a:spcPts val="600"/>
              </a:spcBef>
              <a:spcAft>
                <a:spcPts val="600"/>
              </a:spcAft>
              <a:buClr>
                <a:srgbClr val="595B5A"/>
              </a:buClr>
              <a:buFont typeface="Arial"/>
              <a:buChar char="•"/>
              <a:defRPr sz="2800">
                <a:solidFill>
                  <a:srgbClr val="030201"/>
                </a:solidFill>
              </a:defRPr>
            </a:lvl2pPr>
            <a:lvl3pPr marL="571500" indent="-114300">
              <a:lnSpc>
                <a:spcPct val="100000"/>
              </a:lnSpc>
              <a:spcBef>
                <a:spcPts val="600"/>
              </a:spcBef>
              <a:spcAft>
                <a:spcPts val="600"/>
              </a:spcAft>
              <a:buClr>
                <a:srgbClr val="595B5A"/>
              </a:buClr>
              <a:defRPr sz="2400">
                <a:solidFill>
                  <a:srgbClr val="030201"/>
                </a:solidFill>
              </a:defRPr>
            </a:lvl3pPr>
            <a:lvl4pPr marL="685800" indent="-114300">
              <a:lnSpc>
                <a:spcPct val="100000"/>
              </a:lnSpc>
              <a:spcBef>
                <a:spcPts val="600"/>
              </a:spcBef>
              <a:spcAft>
                <a:spcPts val="600"/>
              </a:spcAft>
              <a:buClr>
                <a:srgbClr val="595B5A"/>
              </a:buClr>
              <a:buFont typeface="Arial"/>
              <a:buChar char="•"/>
              <a:defRPr sz="2000">
                <a:solidFill>
                  <a:srgbClr val="030201"/>
                </a:solidFill>
              </a:defRPr>
            </a:lvl4pPr>
            <a:lvl5pPr marL="800100" indent="-114300">
              <a:lnSpc>
                <a:spcPct val="100000"/>
              </a:lnSpc>
              <a:spcBef>
                <a:spcPts val="600"/>
              </a:spcBef>
              <a:spcAft>
                <a:spcPts val="600"/>
              </a:spcAft>
              <a:buClr>
                <a:srgbClr val="595B5A"/>
              </a:buClr>
              <a:buFont typeface="Arial"/>
              <a:buChar char="•"/>
              <a:defRPr sz="20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5"/>
          <p:cNvSpPr>
            <a:spLocks noGrp="1"/>
          </p:cNvSpPr>
          <p:nvPr>
            <p:ph type="pic" sz="quarter" idx="13"/>
          </p:nvPr>
        </p:nvSpPr>
        <p:spPr>
          <a:xfrm>
            <a:off x="0" y="0"/>
            <a:ext cx="9144000" cy="2598738"/>
          </a:xfrm>
        </p:spPr>
        <p:txBody>
          <a:bodyPr/>
          <a:lstStyle>
            <a:lvl1pPr>
              <a:buNone/>
              <a:defRPr/>
            </a:lvl1pPr>
          </a:lstStyle>
          <a:p>
            <a:r>
              <a:rPr lang="en-US" dirty="0"/>
              <a:t>Click icon to add picture</a:t>
            </a:r>
          </a:p>
        </p:txBody>
      </p:sp>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879931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Multiple Images">
    <p:spTree>
      <p:nvGrpSpPr>
        <p:cNvPr id="1" name=""/>
        <p:cNvGrpSpPr/>
        <p:nvPr/>
      </p:nvGrpSpPr>
      <p:grpSpPr>
        <a:xfrm>
          <a:off x="0" y="0"/>
          <a:ext cx="0" cy="0"/>
          <a:chOff x="0" y="0"/>
          <a:chExt cx="0" cy="0"/>
        </a:xfrm>
      </p:grpSpPr>
      <p:sp>
        <p:nvSpPr>
          <p:cNvPr id="19" name="Picture Placeholder 18"/>
          <p:cNvSpPr>
            <a:spLocks noGrp="1"/>
          </p:cNvSpPr>
          <p:nvPr>
            <p:ph type="pic" sz="quarter" idx="13"/>
          </p:nvPr>
        </p:nvSpPr>
        <p:spPr>
          <a:xfrm>
            <a:off x="0" y="0"/>
            <a:ext cx="4081463" cy="2595562"/>
          </a:xfrm>
        </p:spPr>
        <p:txBody>
          <a:bodyPr/>
          <a:lstStyle>
            <a:lvl1pPr>
              <a:buNone/>
              <a:defRPr/>
            </a:lvl1pPr>
          </a:lstStyle>
          <a:p>
            <a:r>
              <a:rPr lang="en-US" dirty="0"/>
              <a:t>Click icon to add picture</a:t>
            </a:r>
          </a:p>
        </p:txBody>
      </p:sp>
      <p:sp>
        <p:nvSpPr>
          <p:cNvPr id="23" name="Picture Placeholder 22"/>
          <p:cNvSpPr>
            <a:spLocks noGrp="1"/>
          </p:cNvSpPr>
          <p:nvPr>
            <p:ph type="pic" sz="quarter" idx="15"/>
          </p:nvPr>
        </p:nvSpPr>
        <p:spPr>
          <a:xfrm>
            <a:off x="4081463" y="1433512"/>
            <a:ext cx="2938462" cy="1162050"/>
          </a:xfrm>
        </p:spPr>
        <p:txBody>
          <a:bodyPr/>
          <a:lstStyle>
            <a:lvl1pPr>
              <a:buNone/>
              <a:defRPr/>
            </a:lvl1pPr>
          </a:lstStyle>
          <a:p>
            <a:r>
              <a:rPr lang="en-US" dirty="0"/>
              <a:t>Click icon to add picture</a:t>
            </a:r>
          </a:p>
        </p:txBody>
      </p:sp>
      <p:sp>
        <p:nvSpPr>
          <p:cNvPr id="25" name="Picture Placeholder 24"/>
          <p:cNvSpPr>
            <a:spLocks noGrp="1"/>
          </p:cNvSpPr>
          <p:nvPr>
            <p:ph type="pic" sz="quarter" idx="16"/>
          </p:nvPr>
        </p:nvSpPr>
        <p:spPr>
          <a:xfrm>
            <a:off x="7019925" y="3704"/>
            <a:ext cx="2124075" cy="2595562"/>
          </a:xfrm>
        </p:spPr>
        <p:txBody>
          <a:bodyPr/>
          <a:lstStyle>
            <a:lvl1pPr>
              <a:buNone/>
              <a:defRPr/>
            </a:lvl1pPr>
          </a:lstStyle>
          <a:p>
            <a:r>
              <a:rPr lang="en-US" dirty="0"/>
              <a:t>Click icon to add picture</a:t>
            </a:r>
          </a:p>
        </p:txBody>
      </p:sp>
      <p:sp>
        <p:nvSpPr>
          <p:cNvPr id="9" name="Rectangle 8"/>
          <p:cNvSpPr/>
          <p:nvPr userDrawn="1"/>
        </p:nvSpPr>
        <p:spPr>
          <a:xfrm flipV="1">
            <a:off x="0" y="2599265"/>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2599267"/>
            <a:ext cx="8229600" cy="753534"/>
          </a:xfrm>
        </p:spPr>
        <p:txBody>
          <a:bodyPr lIns="0" tIns="0" rIns="0" bIns="0" anchor="ctr">
            <a:normAutofit/>
          </a:bodyPr>
          <a:lstStyle>
            <a:lvl1pPr>
              <a:defRPr sz="3200" cap="all">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3657600"/>
            <a:ext cx="7620000" cy="2362200"/>
          </a:xfrm>
        </p:spPr>
        <p:txBody>
          <a:bodyPr lIns="91440" tIns="0" rIns="0" bIns="0"/>
          <a:lstStyle>
            <a:lvl1pPr marL="0" indent="0">
              <a:lnSpc>
                <a:spcPct val="100000"/>
              </a:lnSpc>
              <a:spcBef>
                <a:spcPts val="0"/>
              </a:spcBef>
              <a:spcAft>
                <a:spcPts val="0"/>
              </a:spcAft>
              <a:buNone/>
              <a:defRPr sz="3000" spc="50">
                <a:solidFill>
                  <a:srgbClr val="000000"/>
                </a:solidFill>
              </a:defRPr>
            </a:lvl1pPr>
            <a:lvl2pPr marL="1143000" indent="-109538">
              <a:lnSpc>
                <a:spcPct val="100000"/>
              </a:lnSpc>
              <a:spcBef>
                <a:spcPts val="600"/>
              </a:spcBef>
              <a:spcAft>
                <a:spcPts val="600"/>
              </a:spcAft>
              <a:buClr>
                <a:srgbClr val="595B5A"/>
              </a:buClr>
              <a:buFont typeface="Arial"/>
              <a:buChar char="•"/>
              <a:defRPr sz="2600">
                <a:solidFill>
                  <a:srgbClr val="030201"/>
                </a:solidFill>
              </a:defRPr>
            </a:lvl2pPr>
            <a:lvl3pPr marL="1262063" indent="-119063">
              <a:lnSpc>
                <a:spcPct val="100000"/>
              </a:lnSpc>
              <a:spcBef>
                <a:spcPts val="600"/>
              </a:spcBef>
              <a:spcAft>
                <a:spcPts val="600"/>
              </a:spcAft>
              <a:buClr>
                <a:srgbClr val="595B5A"/>
              </a:buClr>
              <a:defRPr sz="2200">
                <a:solidFill>
                  <a:srgbClr val="030201"/>
                </a:solidFill>
              </a:defRPr>
            </a:lvl3pPr>
            <a:lvl4pPr marL="1371600" indent="-109538">
              <a:lnSpc>
                <a:spcPct val="100000"/>
              </a:lnSpc>
              <a:spcBef>
                <a:spcPts val="600"/>
              </a:spcBef>
              <a:spcAft>
                <a:spcPts val="600"/>
              </a:spcAft>
              <a:buClr>
                <a:srgbClr val="595B5A"/>
              </a:buClr>
              <a:buFont typeface="Arial"/>
              <a:buChar char="•"/>
              <a:defRPr sz="1800">
                <a:solidFill>
                  <a:srgbClr val="030201"/>
                </a:solidFill>
              </a:defRPr>
            </a:lvl4pPr>
            <a:lvl5pPr marL="1490663" indent="-119063">
              <a:lnSpc>
                <a:spcPct val="100000"/>
              </a:lnSpc>
              <a:spcBef>
                <a:spcPts val="600"/>
              </a:spcBef>
              <a:spcAft>
                <a:spcPts val="600"/>
              </a:spcAft>
              <a:buClr>
                <a:srgbClr val="595B5A"/>
              </a:buClr>
              <a:buFont typeface="Arial"/>
              <a:buChar char="•"/>
              <a:defRPr sz="1800">
                <a:solidFill>
                  <a:srgbClr val="0302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21" name="Picture Placeholder 20"/>
          <p:cNvSpPr>
            <a:spLocks noGrp="1"/>
          </p:cNvSpPr>
          <p:nvPr>
            <p:ph type="pic" sz="quarter" idx="14"/>
          </p:nvPr>
        </p:nvSpPr>
        <p:spPr>
          <a:xfrm>
            <a:off x="4081463" y="0"/>
            <a:ext cx="2938462" cy="1433512"/>
          </a:xfrm>
        </p:spPr>
        <p:txBody>
          <a:bodyPr/>
          <a:lstStyle>
            <a:lvl1pPr>
              <a:buNone/>
              <a:defRPr/>
            </a:lvl1pPr>
          </a:lstStyle>
          <a:p>
            <a:r>
              <a:rPr lang="en-US" dirty="0"/>
              <a:t>Click icon to add picture</a:t>
            </a:r>
          </a:p>
        </p:txBody>
      </p:sp>
    </p:spTree>
    <p:extLst>
      <p:ext uri="{BB962C8B-B14F-4D97-AF65-F5344CB8AC3E}">
        <p14:creationId xmlns:p14="http://schemas.microsoft.com/office/powerpoint/2010/main" val="37416939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Vide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953000"/>
            <a:ext cx="5486400" cy="457200"/>
          </a:xfrm>
        </p:spPr>
        <p:txBody>
          <a:bodyPr anchor="b">
            <a:noAutofit/>
          </a:bodyPr>
          <a:lstStyle>
            <a:lvl1pPr algn="l">
              <a:defRPr sz="2400" b="1"/>
            </a:lvl1pPr>
          </a:lstStyle>
          <a:p>
            <a:r>
              <a:rPr lang="en-US" dirty="0"/>
              <a:t>Click to edit title style</a:t>
            </a:r>
          </a:p>
        </p:txBody>
      </p:sp>
      <p:sp>
        <p:nvSpPr>
          <p:cNvPr id="4" name="Text Placeholder 3"/>
          <p:cNvSpPr>
            <a:spLocks noGrp="1"/>
          </p:cNvSpPr>
          <p:nvPr>
            <p:ph type="body" sz="half" idx="2"/>
          </p:nvPr>
        </p:nvSpPr>
        <p:spPr>
          <a:xfrm>
            <a:off x="2057400" y="5443538"/>
            <a:ext cx="5105400" cy="804862"/>
          </a:xfrm>
        </p:spPr>
        <p:txBody>
          <a:bodyPr>
            <a:normAutofit/>
          </a:bodyPr>
          <a:lstStyle>
            <a:lvl1pPr marL="0" indent="0">
              <a:buNone/>
              <a:defRPr sz="1800">
                <a:solidFill>
                  <a:srgbClr val="03020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733800" y="6553200"/>
            <a:ext cx="2133600" cy="304800"/>
          </a:xfrm>
          <a:prstGeom prst="rect">
            <a:avLst/>
          </a:prstGeom>
        </p:spPr>
        <p:txBody>
          <a:bodyPr anchor="b"/>
          <a:lstStyle>
            <a:lvl1pPr>
              <a:defRPr sz="1200">
                <a:latin typeface="Arial" pitchFamily="34" charset="0"/>
                <a:cs typeface="Arial" pitchFamily="34" charset="0"/>
              </a:defRPr>
            </a:lvl1pPr>
          </a:lstStyle>
          <a:p>
            <a:endParaRPr lang="en-US" dirty="0">
              <a:solidFill>
                <a:prstClr val="black"/>
              </a:solidFill>
            </a:endParaRPr>
          </a:p>
        </p:txBody>
      </p:sp>
      <p:sp>
        <p:nvSpPr>
          <p:cNvPr id="6" name="Footer Placeholder 5"/>
          <p:cNvSpPr>
            <a:spLocks noGrp="1"/>
          </p:cNvSpPr>
          <p:nvPr>
            <p:ph type="ftr" sz="quarter" idx="11"/>
          </p:nvPr>
        </p:nvSpPr>
        <p:spPr>
          <a:xfrm>
            <a:off x="3124200" y="6248400"/>
            <a:ext cx="2895600" cy="365125"/>
          </a:xfrm>
          <a:prstGeom prst="rect">
            <a:avLst/>
          </a:prstGeom>
        </p:spPr>
        <p:txBody>
          <a:bodyPr/>
          <a:lstStyle>
            <a:lvl1pPr>
              <a:defRPr sz="1200">
                <a:latin typeface="Arial" pitchFamily="34" charset="0"/>
                <a:cs typeface="Arial" pitchFamily="34" charset="0"/>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8686800" y="6553200"/>
            <a:ext cx="457200" cy="304800"/>
          </a:xfrm>
          <a:prstGeom prst="rect">
            <a:avLst/>
          </a:prstGeom>
        </p:spPr>
        <p:txBody>
          <a:bodyPr anchor="b"/>
          <a:lstStyle>
            <a:lvl1pPr algn="r">
              <a:defRPr sz="1200"/>
            </a:lvl1pPr>
          </a:lstStyle>
          <a:p>
            <a:fld id="{499623A8-EBC6-4F74-88B3-26EAE98D8F54}" type="slidenum">
              <a:rPr lang="en-US" smtClean="0">
                <a:solidFill>
                  <a:prstClr val="black"/>
                </a:solidFill>
              </a:rPr>
              <a:pPr/>
              <a:t>‹#›</a:t>
            </a:fld>
            <a:endParaRPr lang="en-US" dirty="0">
              <a:solidFill>
                <a:prstClr val="black"/>
              </a:solidFill>
            </a:endParaRPr>
          </a:p>
        </p:txBody>
      </p:sp>
      <p:sp>
        <p:nvSpPr>
          <p:cNvPr id="10" name="Media Placeholder 9"/>
          <p:cNvSpPr>
            <a:spLocks noGrp="1"/>
          </p:cNvSpPr>
          <p:nvPr>
            <p:ph type="media" sz="quarter" idx="13"/>
          </p:nvPr>
        </p:nvSpPr>
        <p:spPr>
          <a:xfrm>
            <a:off x="1828800" y="228600"/>
            <a:ext cx="5486400" cy="4648200"/>
          </a:xfrm>
        </p:spPr>
        <p:txBody>
          <a:bodyPr/>
          <a:lstStyle>
            <a:lvl1pPr algn="l">
              <a:buNone/>
              <a:defRPr/>
            </a:lvl1pPr>
          </a:lstStyle>
          <a:p>
            <a:r>
              <a:rPr lang="en-US" dirty="0"/>
              <a:t>Click icon to add media</a:t>
            </a:r>
          </a:p>
        </p:txBody>
      </p:sp>
    </p:spTree>
    <p:extLst>
      <p:ext uri="{BB962C8B-B14F-4D97-AF65-F5344CB8AC3E}">
        <p14:creationId xmlns:p14="http://schemas.microsoft.com/office/powerpoint/2010/main" val="280710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FullP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7" name="Text Placeholder 6"/>
          <p:cNvSpPr>
            <a:spLocks noGrp="1"/>
          </p:cNvSpPr>
          <p:nvPr>
            <p:ph type="body" sz="quarter" idx="13"/>
          </p:nvPr>
        </p:nvSpPr>
        <p:spPr>
          <a:xfrm>
            <a:off x="457200" y="1524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2113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1"/>
            <a:ext cx="4038600" cy="4876800"/>
          </a:xfrm>
        </p:spPr>
        <p:txBody>
          <a:bodyPr/>
          <a:lstStyle>
            <a:lvl1pPr>
              <a:buNone/>
              <a:defRPr sz="2800">
                <a:solidFill>
                  <a:srgbClr val="030201"/>
                </a:solidFill>
              </a:defRPr>
            </a:lvl1pPr>
            <a:lvl2pPr>
              <a:defRPr sz="2400">
                <a:solidFill>
                  <a:srgbClr val="030201"/>
                </a:solidFill>
              </a:defRPr>
            </a:lvl2pPr>
            <a:lvl3pPr>
              <a:defRPr sz="2000">
                <a:solidFill>
                  <a:srgbClr val="030201"/>
                </a:solidFill>
              </a:defRPr>
            </a:lvl3pPr>
            <a:lvl4pPr>
              <a:defRPr sz="1800">
                <a:solidFill>
                  <a:srgbClr val="030201"/>
                </a:solidFill>
              </a:defRPr>
            </a:lvl4pPr>
            <a:lvl5pPr>
              <a:buFont typeface="Arial" pitchFamily="34" charset="0"/>
              <a:buChar char="•"/>
              <a:defRPr sz="1800">
                <a:solidFill>
                  <a:srgbClr val="03020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3004"/>
            <a:ext cx="4038600" cy="4983163"/>
          </a:xfrm>
        </p:spPr>
        <p:txBody>
          <a:bodyPr/>
          <a:lstStyle>
            <a:lvl1pPr>
              <a:defRPr sz="2800">
                <a:solidFill>
                  <a:srgbClr val="030201"/>
                </a:solidFill>
              </a:defRPr>
            </a:lvl1pPr>
            <a:lvl2pPr>
              <a:defRPr sz="2400">
                <a:solidFill>
                  <a:srgbClr val="030201"/>
                </a:solidFill>
              </a:defRPr>
            </a:lvl2pPr>
            <a:lvl3pPr>
              <a:defRPr sz="2000">
                <a:solidFill>
                  <a:srgbClr val="030201"/>
                </a:solidFill>
              </a:defRPr>
            </a:lvl3pPr>
            <a:lvl4pPr>
              <a:defRPr sz="1800">
                <a:solidFill>
                  <a:srgbClr val="030201"/>
                </a:solidFill>
              </a:defRPr>
            </a:lvl4pPr>
            <a:lvl5pPr>
              <a:buFont typeface="Arial" pitchFamily="34" charset="0"/>
              <a:buChar char="•"/>
              <a:defRPr sz="1800">
                <a:solidFill>
                  <a:srgbClr val="03020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114800" y="6492879"/>
            <a:ext cx="2133600" cy="365125"/>
          </a:xfrm>
          <a:prstGeom prst="rect">
            <a:avLst/>
          </a:prstGeom>
        </p:spPr>
        <p:txBody>
          <a:bodyPr anchor="b"/>
          <a:lstStyle>
            <a:lvl1pPr>
              <a:defRPr sz="1200"/>
            </a:lvl1pPr>
          </a:lstStyle>
          <a:p>
            <a:endParaRPr lang="en-US" dirty="0"/>
          </a:p>
        </p:txBody>
      </p:sp>
      <p:sp>
        <p:nvSpPr>
          <p:cNvPr id="6" name="Footer Placeholder 5"/>
          <p:cNvSpPr>
            <a:spLocks noGrp="1"/>
          </p:cNvSpPr>
          <p:nvPr>
            <p:ph type="ftr" sz="quarter" idx="11"/>
          </p:nvPr>
        </p:nvSpPr>
        <p:spPr>
          <a:xfrm>
            <a:off x="3124200" y="6248404"/>
            <a:ext cx="2895600" cy="365125"/>
          </a:xfrm>
          <a:prstGeom prst="rect">
            <a:avLst/>
          </a:prstGeom>
        </p:spPr>
        <p:txBody>
          <a:bodyPr anchor="b"/>
          <a:lstStyle>
            <a:lvl1pPr>
              <a:defRPr sz="1200"/>
            </a:lvl1pPr>
          </a:lstStyle>
          <a:p>
            <a:endParaRPr lang="en-US" dirty="0"/>
          </a:p>
        </p:txBody>
      </p:sp>
      <p:sp>
        <p:nvSpPr>
          <p:cNvPr id="7" name="Slide Number Placeholder 6"/>
          <p:cNvSpPr>
            <a:spLocks noGrp="1"/>
          </p:cNvSpPr>
          <p:nvPr>
            <p:ph type="sldNum" sz="quarter" idx="12"/>
          </p:nvPr>
        </p:nvSpPr>
        <p:spPr>
          <a:xfrm>
            <a:off x="8610600" y="6553200"/>
            <a:ext cx="533400" cy="304800"/>
          </a:xfrm>
          <a:prstGeom prst="rect">
            <a:avLst/>
          </a:prstGeom>
        </p:spPr>
        <p:txBody>
          <a:bodyPr anchor="b"/>
          <a:lstStyle>
            <a:lvl1pPr algn="r">
              <a:defRPr sz="1200"/>
            </a:lvl1pPr>
          </a:lstStyle>
          <a:p>
            <a:fld id="{499623A8-EBC6-4F74-88B3-26EAE98D8F54}" type="slidenum">
              <a:rPr lang="en-US" smtClean="0"/>
              <a:pPr/>
              <a:t>‹#›</a:t>
            </a:fld>
            <a:endParaRPr lang="en-US" dirty="0"/>
          </a:p>
        </p:txBody>
      </p:sp>
      <p:sp>
        <p:nvSpPr>
          <p:cNvPr id="8" name="Title 1"/>
          <p:cNvSpPr>
            <a:spLocks noGrp="1"/>
          </p:cNvSpPr>
          <p:nvPr>
            <p:ph type="title"/>
          </p:nvPr>
        </p:nvSpPr>
        <p:spPr>
          <a:xfrm>
            <a:off x="457200" y="1"/>
            <a:ext cx="8229600" cy="838200"/>
          </a:xfrm>
        </p:spPr>
        <p:txBody>
          <a:bodyPr lIns="0" tIns="0" rIns="0" bIns="0" anchor="ctr">
            <a:normAutofit/>
          </a:bodyPr>
          <a:lstStyle>
            <a:lvl1pPr>
              <a:defRPr sz="3200" cap="all">
                <a:solidFill>
                  <a:schemeClr val="tx1"/>
                </a:solidFill>
              </a:defRPr>
            </a:lvl1pPr>
          </a:lstStyle>
          <a:p>
            <a:r>
              <a:rPr lang="en-US"/>
              <a:t>Click to edit Master title style</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1"/>
            <a:ext cx="4038600" cy="4876800"/>
          </a:xfrm>
        </p:spPr>
        <p:txBody>
          <a:bodyPr/>
          <a:lstStyle>
            <a:lvl1pPr>
              <a:buNone/>
              <a:defRPr sz="2800">
                <a:solidFill>
                  <a:srgbClr val="030201"/>
                </a:solidFill>
              </a:defRPr>
            </a:lvl1pPr>
            <a:lvl2pPr>
              <a:defRPr sz="2400">
                <a:solidFill>
                  <a:srgbClr val="030201"/>
                </a:solidFill>
              </a:defRPr>
            </a:lvl2pPr>
            <a:lvl3pPr>
              <a:defRPr sz="2000">
                <a:solidFill>
                  <a:srgbClr val="030201"/>
                </a:solidFill>
              </a:defRPr>
            </a:lvl3pPr>
            <a:lvl4pPr>
              <a:defRPr sz="1800">
                <a:solidFill>
                  <a:srgbClr val="030201"/>
                </a:solidFill>
              </a:defRPr>
            </a:lvl4pPr>
            <a:lvl5pPr>
              <a:buFont typeface="Arial" pitchFamily="34" charset="0"/>
              <a:buChar char="•"/>
              <a:defRPr sz="1800">
                <a:solidFill>
                  <a:srgbClr val="03020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3000"/>
            <a:ext cx="4038600" cy="4983163"/>
          </a:xfrm>
        </p:spPr>
        <p:txBody>
          <a:bodyPr/>
          <a:lstStyle>
            <a:lvl1pPr>
              <a:defRPr sz="2800">
                <a:solidFill>
                  <a:srgbClr val="030201"/>
                </a:solidFill>
              </a:defRPr>
            </a:lvl1pPr>
            <a:lvl2pPr>
              <a:defRPr sz="2400">
                <a:solidFill>
                  <a:srgbClr val="030201"/>
                </a:solidFill>
              </a:defRPr>
            </a:lvl2pPr>
            <a:lvl3pPr>
              <a:defRPr sz="2000">
                <a:solidFill>
                  <a:srgbClr val="030201"/>
                </a:solidFill>
              </a:defRPr>
            </a:lvl3pPr>
            <a:lvl4pPr>
              <a:defRPr sz="1800">
                <a:solidFill>
                  <a:srgbClr val="030201"/>
                </a:solidFill>
              </a:defRPr>
            </a:lvl4pPr>
            <a:lvl5pPr>
              <a:buFont typeface="Arial" pitchFamily="34" charset="0"/>
              <a:buChar char="•"/>
              <a:defRPr sz="1800">
                <a:solidFill>
                  <a:srgbClr val="03020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114800" y="6492875"/>
            <a:ext cx="2133600" cy="365125"/>
          </a:xfrm>
          <a:prstGeom prst="rect">
            <a:avLst/>
          </a:prstGeom>
        </p:spPr>
        <p:txBody>
          <a:bodyPr anchor="b"/>
          <a:lstStyle>
            <a:lvl1pPr>
              <a:defRPr sz="1200"/>
            </a:lvl1pPr>
          </a:lstStyle>
          <a:p>
            <a:endParaRPr lang="en-US" dirty="0">
              <a:solidFill>
                <a:prstClr val="black"/>
              </a:solidFill>
            </a:endParaRPr>
          </a:p>
        </p:txBody>
      </p:sp>
      <p:sp>
        <p:nvSpPr>
          <p:cNvPr id="6" name="Footer Placeholder 5"/>
          <p:cNvSpPr>
            <a:spLocks noGrp="1"/>
          </p:cNvSpPr>
          <p:nvPr>
            <p:ph type="ftr" sz="quarter" idx="11"/>
          </p:nvPr>
        </p:nvSpPr>
        <p:spPr>
          <a:xfrm>
            <a:off x="3124200" y="6248400"/>
            <a:ext cx="2895600" cy="365125"/>
          </a:xfrm>
          <a:prstGeom prst="rect">
            <a:avLst/>
          </a:prstGeom>
        </p:spPr>
        <p:txBody>
          <a:bodyPr anchor="b"/>
          <a:lstStyle>
            <a:lvl1pPr>
              <a:defRPr sz="1200"/>
            </a:lvl1pPr>
          </a:lstStyle>
          <a:p>
            <a:endParaRPr lang="en-US" dirty="0">
              <a:solidFill>
                <a:prstClr val="black"/>
              </a:solidFill>
            </a:endParaRPr>
          </a:p>
        </p:txBody>
      </p:sp>
      <p:sp>
        <p:nvSpPr>
          <p:cNvPr id="7" name="Slide Number Placeholder 6"/>
          <p:cNvSpPr>
            <a:spLocks noGrp="1"/>
          </p:cNvSpPr>
          <p:nvPr>
            <p:ph type="sldNum" sz="quarter" idx="12"/>
          </p:nvPr>
        </p:nvSpPr>
        <p:spPr>
          <a:xfrm>
            <a:off x="8610600" y="6553200"/>
            <a:ext cx="533400" cy="304800"/>
          </a:xfrm>
          <a:prstGeom prst="rect">
            <a:avLst/>
          </a:prstGeom>
        </p:spPr>
        <p:txBody>
          <a:bodyPr anchor="b"/>
          <a:lstStyle>
            <a:lvl1pPr algn="r">
              <a:defRPr sz="1200"/>
            </a:lvl1pPr>
          </a:lstStyle>
          <a:p>
            <a:fld id="{499623A8-EBC6-4F74-88B3-26EAE98D8F54}" type="slidenum">
              <a:rPr lang="en-US" smtClean="0">
                <a:solidFill>
                  <a:prstClr val="black"/>
                </a:solidFill>
              </a:rPr>
              <a:pPr/>
              <a:t>‹#›</a:t>
            </a:fld>
            <a:endParaRPr lang="en-US" dirty="0">
              <a:solidFill>
                <a:prstClr val="black"/>
              </a:solidFill>
            </a:endParaRPr>
          </a:p>
        </p:txBody>
      </p:sp>
      <p:sp>
        <p:nvSpPr>
          <p:cNvPr id="8" name="Title 1"/>
          <p:cNvSpPr>
            <a:spLocks noGrp="1"/>
          </p:cNvSpPr>
          <p:nvPr>
            <p:ph type="title"/>
          </p:nvPr>
        </p:nvSpPr>
        <p:spPr>
          <a:xfrm>
            <a:off x="457200" y="1"/>
            <a:ext cx="8229600" cy="838200"/>
          </a:xfrm>
        </p:spPr>
        <p:txBody>
          <a:bodyPr lIns="0" tIns="0" rIns="0" bIns="0" anchor="ctr">
            <a:normAutofit/>
          </a:bodyPr>
          <a:lstStyle>
            <a:lvl1pPr>
              <a:defRPr sz="3200" cap="all">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561585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962400" y="6492875"/>
            <a:ext cx="2133600" cy="365125"/>
          </a:xfrm>
          <a:prstGeom prst="rect">
            <a:avLst/>
          </a:prstGeom>
        </p:spPr>
        <p:txBody>
          <a:bodyPr anchor="b"/>
          <a:lstStyle>
            <a:lvl1pPr>
              <a:defRPr sz="1200"/>
            </a:lvl1pPr>
          </a:lstStyle>
          <a:p>
            <a:endParaRPr lang="en-US" dirty="0">
              <a:solidFill>
                <a:prstClr val="black"/>
              </a:solidFill>
            </a:endParaRPr>
          </a:p>
        </p:txBody>
      </p:sp>
      <p:sp>
        <p:nvSpPr>
          <p:cNvPr id="3" name="Footer Placeholder 2"/>
          <p:cNvSpPr>
            <a:spLocks noGrp="1"/>
          </p:cNvSpPr>
          <p:nvPr>
            <p:ph type="ftr" sz="quarter" idx="11"/>
          </p:nvPr>
        </p:nvSpPr>
        <p:spPr>
          <a:xfrm>
            <a:off x="3124200" y="6172200"/>
            <a:ext cx="2895600" cy="365125"/>
          </a:xfrm>
          <a:prstGeom prst="rect">
            <a:avLst/>
          </a:prstGeom>
        </p:spPr>
        <p:txBody>
          <a:bodyPr/>
          <a:lstStyle>
            <a:lvl1pPr>
              <a:defRPr sz="1200"/>
            </a:lvl1pPr>
          </a:lstStyle>
          <a:p>
            <a:endParaRPr lang="en-US" dirty="0">
              <a:solidFill>
                <a:prstClr val="black"/>
              </a:solidFill>
            </a:endParaRPr>
          </a:p>
        </p:txBody>
      </p:sp>
      <p:sp>
        <p:nvSpPr>
          <p:cNvPr id="4" name="Slide Number Placeholder 3"/>
          <p:cNvSpPr>
            <a:spLocks noGrp="1"/>
          </p:cNvSpPr>
          <p:nvPr>
            <p:ph type="sldNum" sz="quarter" idx="12"/>
          </p:nvPr>
        </p:nvSpPr>
        <p:spPr>
          <a:xfrm>
            <a:off x="8686800" y="6492875"/>
            <a:ext cx="457200" cy="365125"/>
          </a:xfrm>
          <a:prstGeom prst="rect">
            <a:avLst/>
          </a:prstGeom>
        </p:spPr>
        <p:txBody>
          <a:bodyPr anchor="b"/>
          <a:lstStyle>
            <a:lvl1pPr algn="r">
              <a:defRPr sz="1200"/>
            </a:lvl1pPr>
          </a:lstStyle>
          <a:p>
            <a:fld id="{499623A8-EBC6-4F74-88B3-26EAE98D8F54}" type="slidenum">
              <a:rPr lang="en-US" smtClean="0">
                <a:solidFill>
                  <a:prstClr val="black"/>
                </a:solidFill>
              </a:rPr>
              <a:pPr/>
              <a:t>‹#›</a:t>
            </a:fld>
            <a:endParaRPr lang="en-US" dirty="0">
              <a:solidFill>
                <a:prstClr val="black"/>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186055"/>
            <a:ext cx="2500983" cy="609600"/>
          </a:xfrm>
          <a:prstGeom prst="rect">
            <a:avLst/>
          </a:prstGeom>
        </p:spPr>
      </p:pic>
    </p:spTree>
    <p:extLst>
      <p:ext uri="{BB962C8B-B14F-4D97-AF65-F5344CB8AC3E}">
        <p14:creationId xmlns:p14="http://schemas.microsoft.com/office/powerpoint/2010/main" val="39246812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Chart-only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5" name="Chart Placeholder 4"/>
          <p:cNvSpPr>
            <a:spLocks noGrp="1"/>
          </p:cNvSpPr>
          <p:nvPr>
            <p:ph type="chart" sz="quarter" idx="14"/>
          </p:nvPr>
        </p:nvSpPr>
        <p:spPr>
          <a:xfrm>
            <a:off x="457200" y="152400"/>
            <a:ext cx="8229600" cy="5791200"/>
          </a:xfrm>
        </p:spPr>
        <p:txBody>
          <a:bodyPr/>
          <a:lstStyle>
            <a:lvl1pPr>
              <a:buNone/>
              <a:defRPr/>
            </a:lvl1pPr>
          </a:lstStyle>
          <a:p>
            <a:r>
              <a:rPr lang="en-US" dirty="0"/>
              <a:t>Click icon to add chart</a:t>
            </a:r>
          </a:p>
        </p:txBody>
      </p:sp>
    </p:spTree>
    <p:extLst>
      <p:ext uri="{BB962C8B-B14F-4D97-AF65-F5344CB8AC3E}">
        <p14:creationId xmlns:p14="http://schemas.microsoft.com/office/powerpoint/2010/main" val="33925073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Chart-onlyB">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8" name="Rectangle 7"/>
          <p:cNvSpPr/>
          <p:nvPr userDrawn="1"/>
        </p:nvSpPr>
        <p:spPr>
          <a:xfrm>
            <a:off x="0" y="838200"/>
            <a:ext cx="9144000" cy="510540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Chart Placeholder 9"/>
          <p:cNvSpPr>
            <a:spLocks noGrp="1"/>
          </p:cNvSpPr>
          <p:nvPr>
            <p:ph type="chart" sz="quarter" idx="13"/>
          </p:nvPr>
        </p:nvSpPr>
        <p:spPr>
          <a:xfrm>
            <a:off x="457200" y="1219200"/>
            <a:ext cx="8229600" cy="4419600"/>
          </a:xfrm>
        </p:spPr>
        <p:txBody>
          <a:bodyPr/>
          <a:lstStyle>
            <a:lvl1pPr>
              <a:buNone/>
              <a:defRPr/>
            </a:lvl1pPr>
          </a:lstStyle>
          <a:p>
            <a:r>
              <a:rPr lang="en-US" dirty="0"/>
              <a:t>Click icon to add chart</a:t>
            </a:r>
          </a:p>
        </p:txBody>
      </p:sp>
      <p:sp>
        <p:nvSpPr>
          <p:cNvPr id="5" name="Title 1"/>
          <p:cNvSpPr>
            <a:spLocks noGrp="1"/>
          </p:cNvSpPr>
          <p:nvPr>
            <p:ph type="title"/>
          </p:nvPr>
        </p:nvSpPr>
        <p:spPr>
          <a:xfrm>
            <a:off x="457200" y="1"/>
            <a:ext cx="8229600" cy="838200"/>
          </a:xfrm>
        </p:spPr>
        <p:txBody>
          <a:bodyPr lIns="0" tIns="0" rIns="0" bIns="0" anchor="ctr">
            <a:normAutofit/>
          </a:bodyPr>
          <a:lstStyle>
            <a:lvl1pPr>
              <a:defRPr sz="3200" cap="all">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91533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Chart-and-tex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5334000" cy="2895600"/>
          </a:xfrm>
        </p:spPr>
        <p:txBody>
          <a:bodyPr/>
          <a:lstStyle>
            <a:lvl1pPr>
              <a:buNone/>
              <a:defRPr/>
            </a:lvl1pPr>
          </a:lstStyle>
          <a:p>
            <a:r>
              <a:rPr lang="en-US" dirty="0"/>
              <a:t>Click icon to add chart</a:t>
            </a:r>
          </a:p>
        </p:txBody>
      </p:sp>
      <p:sp>
        <p:nvSpPr>
          <p:cNvPr id="9" name="Text Placeholder 8"/>
          <p:cNvSpPr>
            <a:spLocks noGrp="1"/>
          </p:cNvSpPr>
          <p:nvPr>
            <p:ph type="body" sz="quarter" idx="14"/>
          </p:nvPr>
        </p:nvSpPr>
        <p:spPr>
          <a:xfrm>
            <a:off x="5791200" y="1143000"/>
            <a:ext cx="2895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5"/>
          </p:nvPr>
        </p:nvSpPr>
        <p:spPr>
          <a:xfrm>
            <a:off x="457200" y="3886200"/>
            <a:ext cx="5334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58063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Chart-and-textB">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Text Placeholder 9"/>
          <p:cNvSpPr>
            <a:spLocks noGrp="1"/>
          </p:cNvSpPr>
          <p:nvPr>
            <p:ph type="body" sz="quarter" idx="11"/>
          </p:nvPr>
        </p:nvSpPr>
        <p:spPr>
          <a:xfrm>
            <a:off x="457200" y="914400"/>
            <a:ext cx="4648200" cy="5105400"/>
          </a:xfrm>
        </p:spPr>
        <p:txBody>
          <a:bodyPr anchor="t"/>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2" hasCustomPrompt="1"/>
          </p:nvPr>
        </p:nvSpPr>
        <p:spPr>
          <a:xfrm>
            <a:off x="5334000" y="4800600"/>
            <a:ext cx="3352800" cy="1295400"/>
          </a:xfrm>
        </p:spPr>
        <p:txBody>
          <a:bodyPr anchor="ctr">
            <a:normAutofit/>
          </a:bodyPr>
          <a:lstStyle>
            <a:lvl1pPr marL="342900" marR="0" indent="-342900" algn="ctr" defTabSz="457200" rtl="0" eaLnBrk="1" fontAlgn="auto" latinLnBrk="0" hangingPunct="1">
              <a:lnSpc>
                <a:spcPct val="100000"/>
              </a:lnSpc>
              <a:spcBef>
                <a:spcPct val="20000"/>
              </a:spcBef>
              <a:spcAft>
                <a:spcPts val="0"/>
              </a:spcAft>
              <a:buClrTx/>
              <a:buSzTx/>
              <a:buFont typeface="Arial"/>
              <a:buNone/>
              <a:tabLst/>
              <a:defRPr sz="1800" cap="none" baseline="0"/>
            </a:lvl1pPr>
          </a:lstStyle>
          <a:p>
            <a:pPr lvl="0"/>
            <a:r>
              <a:rPr lang="en-US" dirty="0"/>
              <a:t>Caption text in black.</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dirty="0"/>
              <a:t>Caption text in gold. </a:t>
            </a:r>
          </a:p>
          <a:p>
            <a:pPr lvl="0"/>
            <a:endParaRPr lang="en-US" dirty="0"/>
          </a:p>
        </p:txBody>
      </p:sp>
      <p:sp>
        <p:nvSpPr>
          <p:cNvPr id="12" name="Chart Placeholder 11"/>
          <p:cNvSpPr>
            <a:spLocks noGrp="1"/>
          </p:cNvSpPr>
          <p:nvPr>
            <p:ph type="chart" sz="quarter" idx="13"/>
          </p:nvPr>
        </p:nvSpPr>
        <p:spPr>
          <a:xfrm>
            <a:off x="5334000" y="762000"/>
            <a:ext cx="3352800" cy="4038600"/>
          </a:xfrm>
        </p:spPr>
        <p:txBody>
          <a:bodyPr/>
          <a:lstStyle>
            <a:lvl1pPr>
              <a:buNone/>
              <a:defRPr/>
            </a:lvl1pPr>
          </a:lstStyle>
          <a:p>
            <a:r>
              <a:rPr lang="en-US" dirty="0"/>
              <a:t>Click icon to add chart</a:t>
            </a:r>
          </a:p>
        </p:txBody>
      </p:sp>
      <p:sp>
        <p:nvSpPr>
          <p:cNvPr id="7" name="Slide Number Placeholder 5"/>
          <p:cNvSpPr>
            <a:spLocks noGrp="1"/>
          </p:cNvSpPr>
          <p:nvPr>
            <p:ph type="sldNum" sz="quarter" idx="14"/>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115523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Chart-and-textC">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4114800" cy="3657600"/>
          </a:xfrm>
        </p:spPr>
        <p:txBody>
          <a:bodyPr/>
          <a:lstStyle>
            <a:lvl1pPr>
              <a:buNone/>
              <a:defRPr/>
            </a:lvl1pPr>
          </a:lstStyle>
          <a:p>
            <a:r>
              <a:rPr lang="en-US" dirty="0"/>
              <a:t>Click icon to add chart</a:t>
            </a:r>
          </a:p>
        </p:txBody>
      </p:sp>
      <p:sp>
        <p:nvSpPr>
          <p:cNvPr id="12" name="Text Placeholder 11"/>
          <p:cNvSpPr>
            <a:spLocks noGrp="1"/>
          </p:cNvSpPr>
          <p:nvPr>
            <p:ph type="body" sz="quarter" idx="15"/>
          </p:nvPr>
        </p:nvSpPr>
        <p:spPr>
          <a:xfrm>
            <a:off x="457200" y="4648200"/>
            <a:ext cx="8229600"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hart Placeholder 9"/>
          <p:cNvSpPr>
            <a:spLocks noGrp="1"/>
          </p:cNvSpPr>
          <p:nvPr>
            <p:ph type="chart" sz="quarter" idx="16"/>
          </p:nvPr>
        </p:nvSpPr>
        <p:spPr>
          <a:xfrm>
            <a:off x="4572000" y="990600"/>
            <a:ext cx="4114800" cy="3657600"/>
          </a:xfrm>
        </p:spPr>
        <p:txBody>
          <a:bodyPr/>
          <a:lstStyle>
            <a:lvl1pPr>
              <a:buNone/>
              <a:defRPr/>
            </a:lvl1pPr>
          </a:lstStyle>
          <a:p>
            <a:r>
              <a:rPr lang="en-US" dirty="0"/>
              <a:t>Click icon to add chart</a:t>
            </a:r>
          </a:p>
        </p:txBody>
      </p:sp>
    </p:spTree>
    <p:extLst>
      <p:ext uri="{BB962C8B-B14F-4D97-AF65-F5344CB8AC3E}">
        <p14:creationId xmlns:p14="http://schemas.microsoft.com/office/powerpoint/2010/main" val="268481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Chart-and-text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a:t>Click to edit Master title style</a:t>
            </a:r>
            <a:endParaRPr lang="en-US" dirty="0"/>
          </a:p>
        </p:txBody>
      </p:sp>
      <p:sp>
        <p:nvSpPr>
          <p:cNvPr id="10" name="Chart Placeholder 9"/>
          <p:cNvSpPr>
            <a:spLocks noGrp="1"/>
          </p:cNvSpPr>
          <p:nvPr>
            <p:ph type="chart" sz="quarter" idx="13"/>
          </p:nvPr>
        </p:nvSpPr>
        <p:spPr>
          <a:xfrm>
            <a:off x="457200" y="990600"/>
            <a:ext cx="8229600" cy="3581400"/>
          </a:xfrm>
        </p:spPr>
        <p:txBody>
          <a:bodyPr/>
          <a:lstStyle>
            <a:lvl1pPr>
              <a:buNone/>
              <a:defRPr/>
            </a:lvl1pPr>
          </a:lstStyle>
          <a:p>
            <a:r>
              <a:rPr lang="en-US" dirty="0"/>
              <a:t>Click icon to add chart</a:t>
            </a:r>
          </a:p>
        </p:txBody>
      </p:sp>
      <p:sp>
        <p:nvSpPr>
          <p:cNvPr id="12" name="Text Placeholder 11"/>
          <p:cNvSpPr>
            <a:spLocks noGrp="1"/>
          </p:cNvSpPr>
          <p:nvPr>
            <p:ph type="body" sz="quarter" idx="15"/>
          </p:nvPr>
        </p:nvSpPr>
        <p:spPr>
          <a:xfrm>
            <a:off x="457200" y="4572000"/>
            <a:ext cx="82296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203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962400" y="6492879"/>
            <a:ext cx="2133600" cy="365125"/>
          </a:xfrm>
          <a:prstGeom prst="rect">
            <a:avLst/>
          </a:prstGeom>
        </p:spPr>
        <p:txBody>
          <a:bodyPr anchor="b"/>
          <a:lstStyle>
            <a:lvl1pPr>
              <a:defRPr sz="1200"/>
            </a:lvl1pPr>
          </a:lstStyle>
          <a:p>
            <a:endParaRPr lang="en-US" dirty="0"/>
          </a:p>
        </p:txBody>
      </p:sp>
      <p:sp>
        <p:nvSpPr>
          <p:cNvPr id="3" name="Footer Placeholder 2"/>
          <p:cNvSpPr>
            <a:spLocks noGrp="1"/>
          </p:cNvSpPr>
          <p:nvPr>
            <p:ph type="ftr" sz="quarter" idx="11"/>
          </p:nvPr>
        </p:nvSpPr>
        <p:spPr>
          <a:xfrm>
            <a:off x="3124200" y="6172204"/>
            <a:ext cx="2895600" cy="365125"/>
          </a:xfrm>
          <a:prstGeom prst="rect">
            <a:avLst/>
          </a:prstGeom>
        </p:spPr>
        <p:txBody>
          <a:bodyPr/>
          <a:lstStyle>
            <a:lvl1pPr>
              <a:defRPr sz="1200"/>
            </a:lvl1pPr>
          </a:lstStyle>
          <a:p>
            <a:endParaRPr lang="en-US" dirty="0"/>
          </a:p>
        </p:txBody>
      </p:sp>
      <p:sp>
        <p:nvSpPr>
          <p:cNvPr id="4" name="Slide Number Placeholder 3"/>
          <p:cNvSpPr>
            <a:spLocks noGrp="1"/>
          </p:cNvSpPr>
          <p:nvPr>
            <p:ph type="sldNum" sz="quarter" idx="12"/>
          </p:nvPr>
        </p:nvSpPr>
        <p:spPr>
          <a:xfrm>
            <a:off x="8686800" y="6492879"/>
            <a:ext cx="457200" cy="365125"/>
          </a:xfrm>
          <a:prstGeom prst="rect">
            <a:avLst/>
          </a:prstGeom>
        </p:spPr>
        <p:txBody>
          <a:bodyPr anchor="b"/>
          <a:lstStyle>
            <a:lvl1pPr algn="r">
              <a:defRPr sz="1200"/>
            </a:lvl1pPr>
          </a:lstStyle>
          <a:p>
            <a:fld id="{499623A8-EBC6-4F74-88B3-26EAE98D8F5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4.jpe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53.xml"/><Relationship Id="rId7" Type="http://schemas.openxmlformats.org/officeDocument/2006/relationships/image" Target="../media/image7.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4.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2.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43005"/>
            <a:ext cx="8229600" cy="4800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458200" y="6629404"/>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6200" y="6324600"/>
            <a:ext cx="1453896" cy="381611"/>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1" r:id="rId2"/>
    <p:sldLayoutId id="2147483668" r:id="rId3"/>
    <p:sldLayoutId id="2147483662" r:id="rId4"/>
    <p:sldLayoutId id="2147483663" r:id="rId5"/>
    <p:sldLayoutId id="2147483657" r:id="rId6"/>
    <p:sldLayoutId id="2147483664" r:id="rId7"/>
    <p:sldLayoutId id="2147483666" r:id="rId8"/>
    <p:sldLayoutId id="2147483655" r:id="rId9"/>
    <p:sldLayoutId id="2147483670" r:id="rId10"/>
    <p:sldLayoutId id="2147483673" r:id="rId11"/>
    <p:sldLayoutId id="2147483672" r:id="rId12"/>
    <p:sldLayoutId id="2147483671" r:id="rId13"/>
    <p:sldLayoutId id="2147483674" r:id="rId14"/>
    <p:sldLayoutId id="2147483675" r:id="rId15"/>
  </p:sldLayoutIdLst>
  <p:hf hdr="0" ftr="0" dt="0"/>
  <p:txStyles>
    <p:titleStyle>
      <a:lvl1pPr algn="ctr" defTabSz="457200" rtl="0" eaLnBrk="1" latinLnBrk="0" hangingPunct="1">
        <a:spcBef>
          <a:spcPct val="0"/>
        </a:spcBef>
        <a:buNone/>
        <a:defRPr sz="3200" b="1" kern="1200" cap="all" baseline="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800" kern="1200">
          <a:solidFill>
            <a:srgbClr val="03020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400" kern="1200">
          <a:solidFill>
            <a:srgbClr val="03020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000" kern="1200">
          <a:solidFill>
            <a:srgbClr val="03020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800" kern="1200">
          <a:solidFill>
            <a:srgbClr val="03020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pitchFamily="34" charset="0"/>
        <a:buChar char="•"/>
        <a:defRPr sz="1800" kern="1200">
          <a:solidFill>
            <a:srgbClr val="03020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43001"/>
            <a:ext cx="8229600" cy="4800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UWMedicine_Logo_RGB.png"/>
          <p:cNvPicPr>
            <a:picLocks noChangeAspect="1"/>
          </p:cNvPicPr>
          <p:nvPr/>
        </p:nvPicPr>
        <p:blipFill>
          <a:blip r:embed="rId20" cstate="print"/>
          <a:stretch>
            <a:fillRect/>
          </a:stretch>
        </p:blipFill>
        <p:spPr>
          <a:xfrm>
            <a:off x="304800" y="6385405"/>
            <a:ext cx="1828800" cy="243995"/>
          </a:xfrm>
          <a:prstGeom prst="rect">
            <a:avLst/>
          </a:prstGeom>
        </p:spPr>
      </p:pic>
      <p:sp>
        <p:nvSpPr>
          <p:cNvPr id="6" name="Slide Number Placeholder 5"/>
          <p:cNvSpPr>
            <a:spLocks noGrp="1"/>
          </p:cNvSpPr>
          <p:nvPr>
            <p:ph type="sldNum" sz="quarter" idx="4"/>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extLst>
      <p:ext uri="{BB962C8B-B14F-4D97-AF65-F5344CB8AC3E}">
        <p14:creationId xmlns:p14="http://schemas.microsoft.com/office/powerpoint/2010/main" val="22071178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hdr="0" ftr="0" dt="0"/>
  <p:txStyles>
    <p:titleStyle>
      <a:lvl1pPr algn="ctr" defTabSz="457200" rtl="0" eaLnBrk="1" latinLnBrk="0" hangingPunct="1">
        <a:spcBef>
          <a:spcPct val="0"/>
        </a:spcBef>
        <a:buNone/>
        <a:defRPr sz="3200" b="1" kern="1200" cap="all" baseline="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800" kern="1200">
          <a:solidFill>
            <a:srgbClr val="03020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400" kern="1200">
          <a:solidFill>
            <a:srgbClr val="03020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000" kern="1200">
          <a:solidFill>
            <a:srgbClr val="03020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800" kern="1200">
          <a:solidFill>
            <a:srgbClr val="03020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pitchFamily="34" charset="0"/>
        <a:buChar char="•"/>
        <a:defRPr sz="1800" kern="1200">
          <a:solidFill>
            <a:srgbClr val="03020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43001"/>
            <a:ext cx="8229600" cy="4800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srgbClr val="7C6316"/>
                </a:solidFill>
              </a:rPr>
              <a:pPr/>
              <a:t>‹#›</a:t>
            </a:fld>
            <a:endParaRPr lang="en-US" dirty="0">
              <a:solidFill>
                <a:srgbClr val="7C6316"/>
              </a:solidFill>
            </a:endParaRPr>
          </a:p>
        </p:txBody>
      </p:sp>
      <p:pic>
        <p:nvPicPr>
          <p:cNvPr id="4" name="Picture 3"/>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28600" y="6324600"/>
            <a:ext cx="1603505" cy="420880"/>
          </a:xfrm>
          <a:prstGeom prst="rect">
            <a:avLst/>
          </a:prstGeom>
        </p:spPr>
      </p:pic>
    </p:spTree>
    <p:extLst>
      <p:ext uri="{BB962C8B-B14F-4D97-AF65-F5344CB8AC3E}">
        <p14:creationId xmlns:p14="http://schemas.microsoft.com/office/powerpoint/2010/main" val="844305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58"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hf hdr="0" ftr="0" dt="0"/>
  <p:txStyles>
    <p:titleStyle>
      <a:lvl1pPr algn="ctr" defTabSz="457200" rtl="0" eaLnBrk="1" latinLnBrk="0" hangingPunct="1">
        <a:spcBef>
          <a:spcPct val="0"/>
        </a:spcBef>
        <a:buNone/>
        <a:defRPr sz="3200" b="1" kern="1200" cap="all" baseline="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800" kern="1200">
          <a:solidFill>
            <a:srgbClr val="03020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400" kern="1200">
          <a:solidFill>
            <a:srgbClr val="03020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000" kern="1200">
          <a:solidFill>
            <a:srgbClr val="03020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800" kern="1200">
          <a:solidFill>
            <a:srgbClr val="03020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pitchFamily="34" charset="0"/>
        <a:buChar char="•"/>
        <a:defRPr sz="1800" kern="1200">
          <a:solidFill>
            <a:srgbClr val="03020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 y="137160"/>
            <a:ext cx="8961120" cy="9144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82880" y="1371600"/>
            <a:ext cx="877824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p:cNvSpPr>
            <a:spLocks noGrp="1"/>
          </p:cNvSpPr>
          <p:nvPr>
            <p:ph type="sldNum" sz="quarter" idx="4"/>
          </p:nvPr>
        </p:nvSpPr>
        <p:spPr>
          <a:xfrm>
            <a:off x="8534400" y="6416040"/>
            <a:ext cx="609600" cy="441960"/>
          </a:xfrm>
          <a:prstGeom prst="rect">
            <a:avLst/>
          </a:prstGeom>
          <a:noFill/>
          <a:ln w="19050">
            <a:noFill/>
          </a:ln>
        </p:spPr>
        <p:style>
          <a:lnRef idx="2">
            <a:schemeClr val="accent1"/>
          </a:lnRef>
          <a:fillRef idx="1">
            <a:schemeClr val="lt1"/>
          </a:fillRef>
          <a:effectRef idx="0">
            <a:schemeClr val="accent1"/>
          </a:effectRef>
          <a:fontRef idx="none"/>
        </p:style>
        <p:txBody>
          <a:bodyPr lIns="0" rIns="0" anchor="ctr"/>
          <a:lstStyle>
            <a:lvl1pPr algn="ctr">
              <a:defRPr sz="2000" b="1">
                <a:solidFill>
                  <a:schemeClr val="bg2"/>
                </a:solidFill>
                <a:latin typeface="+mj-lt"/>
              </a:defRPr>
            </a:lvl1pPr>
          </a:lstStyle>
          <a:p>
            <a:fld id="{0DB3BC2F-647A-42E2-B0CC-D1CB0AA52689}" type="slidenum">
              <a:rPr lang="en-US" smtClean="0">
                <a:solidFill>
                  <a:srgbClr val="C7C7C7"/>
                </a:solidFill>
              </a:rPr>
              <a:pPr/>
              <a:t>‹#›</a:t>
            </a:fld>
            <a:endParaRPr lang="en-US" dirty="0">
              <a:solidFill>
                <a:srgbClr val="C7C7C7"/>
              </a:solidFill>
            </a:endParaRPr>
          </a:p>
        </p:txBody>
      </p:sp>
      <p:cxnSp>
        <p:nvCxnSpPr>
          <p:cNvPr id="8" name="Straight Connector 7"/>
          <p:cNvCxnSpPr/>
          <p:nvPr/>
        </p:nvCxnSpPr>
        <p:spPr>
          <a:xfrm>
            <a:off x="8534400" y="6477000"/>
            <a:ext cx="0" cy="2743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Footer Placeholder 4"/>
          <p:cNvSpPr>
            <a:spLocks noGrp="1"/>
          </p:cNvSpPr>
          <p:nvPr>
            <p:ph type="ftr" sz="quarter" idx="3"/>
          </p:nvPr>
        </p:nvSpPr>
        <p:spPr>
          <a:xfrm>
            <a:off x="-19050" y="6553200"/>
            <a:ext cx="2895600" cy="304800"/>
          </a:xfrm>
          <a:prstGeom prst="rect">
            <a:avLst/>
          </a:prstGeom>
        </p:spPr>
        <p:txBody>
          <a:bodyPr vert="horz" lIns="91440" tIns="45720" rIns="91440" bIns="45720" rtlCol="0" anchor="ctr"/>
          <a:lstStyle>
            <a:lvl1pPr algn="l">
              <a:defRPr sz="800">
                <a:solidFill>
                  <a:srgbClr val="959595"/>
                </a:solidFill>
                <a:latin typeface="Arial" panose="020B0604020202020204" pitchFamily="34" charset="0"/>
                <a:cs typeface="Arial" panose="020B0604020202020204" pitchFamily="34" charset="0"/>
              </a:defRPr>
            </a:lvl1pPr>
          </a:lstStyle>
          <a:p>
            <a:r>
              <a:rPr lang="it-IT" dirty="0"/>
              <a:t>2509.003\415578(pptx)-E2 DD 5-26-18</a:t>
            </a:r>
            <a:endParaRPr lang="en-US" dirty="0"/>
          </a:p>
        </p:txBody>
      </p:sp>
      <p:sp>
        <p:nvSpPr>
          <p:cNvPr id="9" name="Footer Placeholder 4">
            <a:extLst>
              <a:ext uri="{FF2B5EF4-FFF2-40B4-BE49-F238E27FC236}">
                <a16:creationId xmlns:a16="http://schemas.microsoft.com/office/drawing/2014/main" id="{328E7D40-1BFD-4CE3-AF97-AC402E978C25}"/>
              </a:ext>
            </a:extLst>
          </p:cNvPr>
          <p:cNvSpPr txBox="1">
            <a:spLocks/>
          </p:cNvSpPr>
          <p:nvPr userDrawn="1"/>
        </p:nvSpPr>
        <p:spPr>
          <a:xfrm>
            <a:off x="-18662" y="6441297"/>
            <a:ext cx="2895600" cy="416703"/>
          </a:xfrm>
          <a:prstGeom prst="rect">
            <a:avLst/>
          </a:prstGeom>
        </p:spPr>
        <p:txBody>
          <a:bodyPr vert="horz" lIns="91440" tIns="45720" rIns="91440" bIns="45720" rtlCol="0" anchor="t"/>
          <a:lstStyle>
            <a:defPPr>
              <a:defRPr lang="en-US"/>
            </a:defPPr>
            <a:lvl1pPr marL="0" algn="l" defTabSz="914400" rtl="0" eaLnBrk="1" latinLnBrk="0" hangingPunct="1">
              <a:defRPr sz="800" kern="1200">
                <a:solidFill>
                  <a:srgbClr val="95959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prstClr val="black"/>
                </a:solidFill>
              </a:rPr>
              <a:t>CONFIDENTIAL </a:t>
            </a:r>
          </a:p>
          <a:p>
            <a:endParaRPr lang="en-US" sz="900" b="1" dirty="0">
              <a:solidFill>
                <a:prstClr val="black"/>
              </a:solidFill>
            </a:endParaRPr>
          </a:p>
        </p:txBody>
      </p:sp>
      <p:pic>
        <p:nvPicPr>
          <p:cNvPr id="10" name="Picture 9">
            <a:extLst>
              <a:ext uri="{FF2B5EF4-FFF2-40B4-BE49-F238E27FC236}">
                <a16:creationId xmlns:a16="http://schemas.microsoft.com/office/drawing/2014/main" id="{13300C1C-DD4F-49BC-BBA2-3621E19BB4B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86600" y="6473952"/>
            <a:ext cx="1300292" cy="288955"/>
          </a:xfrm>
          <a:prstGeom prst="rect">
            <a:avLst/>
          </a:prstGeom>
        </p:spPr>
      </p:pic>
    </p:spTree>
    <p:extLst>
      <p:ext uri="{BB962C8B-B14F-4D97-AF65-F5344CB8AC3E}">
        <p14:creationId xmlns:p14="http://schemas.microsoft.com/office/powerpoint/2010/main" val="38114194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hf hdr="0" dt="0"/>
  <p:txStyles>
    <p:titleStyle>
      <a:lvl1pPr algn="ctr" defTabSz="914400" rtl="0" eaLnBrk="1" latinLnBrk="0" hangingPunct="1">
        <a:spcBef>
          <a:spcPct val="0"/>
        </a:spcBef>
        <a:buNone/>
        <a:defRPr sz="3200" b="1" kern="1200" baseline="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spcBef>
          <a:spcPts val="4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576072" indent="-228600" algn="l" defTabSz="914400" rtl="0" eaLnBrk="1" latinLnBrk="0" hangingPunct="1">
        <a:spcBef>
          <a:spcPts val="400"/>
        </a:spcBef>
        <a:buClr>
          <a:schemeClr val="accent6"/>
        </a:buClr>
        <a:buSzPct val="10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spcBef>
          <a:spcPts val="400"/>
        </a:spcBef>
        <a:buClr>
          <a:schemeClr val="accent6"/>
        </a:buClr>
        <a:buSzPct val="100000"/>
        <a:buFont typeface="Arial" panose="020B0604020202020204" pitchFamily="34" charset="0"/>
        <a:buChar char="›"/>
        <a:defRPr sz="1800" kern="1200">
          <a:solidFill>
            <a:schemeClr val="tx1"/>
          </a:solidFill>
          <a:latin typeface="+mn-lt"/>
          <a:ea typeface="+mn-ea"/>
          <a:cs typeface="+mn-cs"/>
        </a:defRPr>
      </a:lvl3pPr>
      <a:lvl4pPr marL="1257300" indent="-228600" algn="l" defTabSz="914400" rtl="0" eaLnBrk="1" latinLnBrk="0" hangingPunct="1">
        <a:spcBef>
          <a:spcPts val="400"/>
        </a:spcBef>
        <a:buClr>
          <a:schemeClr val="accent6"/>
        </a:buClr>
        <a:buSzPct val="100000"/>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spcBef>
          <a:spcPts val="400"/>
        </a:spcBef>
        <a:buClr>
          <a:schemeClr val="accent6"/>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0" userDrawn="1">
          <p15:clr>
            <a:srgbClr val="F26B43"/>
          </p15:clr>
        </p15:guide>
        <p15:guide id="2" pos="56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43001"/>
            <a:ext cx="8229600" cy="4800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UWMedicine_Logo_RGB.png"/>
          <p:cNvPicPr>
            <a:picLocks noChangeAspect="1"/>
          </p:cNvPicPr>
          <p:nvPr/>
        </p:nvPicPr>
        <p:blipFill>
          <a:blip r:embed="rId18" cstate="print"/>
          <a:stretch>
            <a:fillRect/>
          </a:stretch>
        </p:blipFill>
        <p:spPr>
          <a:xfrm>
            <a:off x="304800" y="6385405"/>
            <a:ext cx="1828800" cy="243995"/>
          </a:xfrm>
          <a:prstGeom prst="rect">
            <a:avLst/>
          </a:prstGeom>
        </p:spPr>
      </p:pic>
      <p:sp>
        <p:nvSpPr>
          <p:cNvPr id="6" name="Slide Number Placeholder 5"/>
          <p:cNvSpPr>
            <a:spLocks noGrp="1"/>
          </p:cNvSpPr>
          <p:nvPr>
            <p:ph type="sldNum" sz="quarter" idx="4"/>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2041450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p:hf hdr="0" ftr="0" dt="0"/>
  <p:txStyles>
    <p:titleStyle>
      <a:lvl1pPr algn="ctr" defTabSz="457200" rtl="0" eaLnBrk="1" latinLnBrk="0" hangingPunct="1">
        <a:spcBef>
          <a:spcPct val="0"/>
        </a:spcBef>
        <a:buNone/>
        <a:defRPr sz="3200" b="1" kern="1200" cap="all" baseline="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800" kern="1200">
          <a:solidFill>
            <a:srgbClr val="03020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400" kern="1200">
          <a:solidFill>
            <a:srgbClr val="03020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000" kern="1200">
          <a:solidFill>
            <a:srgbClr val="03020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800" kern="1200">
          <a:solidFill>
            <a:srgbClr val="03020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pitchFamily="34" charset="0"/>
        <a:buChar char="•"/>
        <a:defRPr sz="1800" kern="1200">
          <a:solidFill>
            <a:srgbClr val="03020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43001"/>
            <a:ext cx="8229600" cy="4800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UWMedicine_Logo_RGB.png"/>
          <p:cNvPicPr>
            <a:picLocks noChangeAspect="1"/>
          </p:cNvPicPr>
          <p:nvPr/>
        </p:nvPicPr>
        <p:blipFill>
          <a:blip r:embed="rId18" cstate="print"/>
          <a:stretch>
            <a:fillRect/>
          </a:stretch>
        </p:blipFill>
        <p:spPr>
          <a:xfrm>
            <a:off x="304800" y="6385405"/>
            <a:ext cx="1828800" cy="243995"/>
          </a:xfrm>
          <a:prstGeom prst="rect">
            <a:avLst/>
          </a:prstGeom>
        </p:spPr>
      </p:pic>
      <p:sp>
        <p:nvSpPr>
          <p:cNvPr id="6" name="Slide Number Placeholder 5"/>
          <p:cNvSpPr>
            <a:spLocks noGrp="1"/>
          </p:cNvSpPr>
          <p:nvPr>
            <p:ph type="sldNum" sz="quarter" idx="4"/>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0934133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hf hdr="0" ftr="0" dt="0"/>
  <p:txStyles>
    <p:titleStyle>
      <a:lvl1pPr algn="ctr" defTabSz="457200" rtl="0" eaLnBrk="1" latinLnBrk="0" hangingPunct="1">
        <a:spcBef>
          <a:spcPct val="0"/>
        </a:spcBef>
        <a:buNone/>
        <a:defRPr sz="3200" b="1" kern="1200" cap="all" baseline="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800" kern="1200">
          <a:solidFill>
            <a:srgbClr val="03020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400" kern="1200">
          <a:solidFill>
            <a:srgbClr val="03020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000" kern="1200">
          <a:solidFill>
            <a:srgbClr val="03020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800" kern="1200">
          <a:solidFill>
            <a:srgbClr val="03020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pitchFamily="34" charset="0"/>
        <a:buChar char="•"/>
        <a:defRPr sz="1800" kern="1200">
          <a:solidFill>
            <a:srgbClr val="03020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3" Type="http://schemas.openxmlformats.org/officeDocument/2006/relationships/image" Target="../media/image23.svg"/><Relationship Id="rId18" Type="http://schemas.openxmlformats.org/officeDocument/2006/relationships/image" Target="../media/image16.png"/><Relationship Id="rId3" Type="http://schemas.openxmlformats.org/officeDocument/2006/relationships/image" Target="../media/image13.png"/><Relationship Id="rId21" Type="http://schemas.openxmlformats.org/officeDocument/2006/relationships/image" Target="../media/image18.png"/><Relationship Id="rId17" Type="http://schemas.openxmlformats.org/officeDocument/2006/relationships/image" Target="../media/image27.sv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7.jpeg"/><Relationship Id="rId1" Type="http://schemas.openxmlformats.org/officeDocument/2006/relationships/slideLayout" Target="../slideLayouts/slideLayout2.xml"/><Relationship Id="rId15" Type="http://schemas.openxmlformats.org/officeDocument/2006/relationships/image" Target="../media/image25.svg"/><Relationship Id="rId23" Type="http://schemas.openxmlformats.org/officeDocument/2006/relationships/image" Target="../media/image20.png"/><Relationship Id="rId19" Type="http://schemas.openxmlformats.org/officeDocument/2006/relationships/image" Target="../media/image29.svg"/><Relationship Id="rId14" Type="http://schemas.openxmlformats.org/officeDocument/2006/relationships/image" Target="../media/image14.png"/><Relationship Id="rId22"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31.emf"/><Relationship Id="rId12" Type="http://schemas.openxmlformats.org/officeDocument/2006/relationships/image" Target="../media/image3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notesSlide" Target="../notesSlides/notesSlide5.xml"/><Relationship Id="rId9" Type="http://schemas.openxmlformats.org/officeDocument/2006/relationships/image" Target="../media/image33.jpeg"/><Relationship Id="rId1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667000"/>
          </a:xfrm>
          <a:prstGeom prst="rect">
            <a:avLst/>
          </a:prstGeom>
        </p:spPr>
      </p:pic>
      <p:sp>
        <p:nvSpPr>
          <p:cNvPr id="3" name="Content Placeholder 2"/>
          <p:cNvSpPr>
            <a:spLocks noGrp="1"/>
          </p:cNvSpPr>
          <p:nvPr>
            <p:ph idx="1"/>
          </p:nvPr>
        </p:nvSpPr>
        <p:spPr>
          <a:xfrm>
            <a:off x="766232" y="4081461"/>
            <a:ext cx="7611536" cy="2438400"/>
          </a:xfrm>
        </p:spPr>
        <p:txBody>
          <a:bodyPr>
            <a:normAutofit fontScale="92500" lnSpcReduction="20000"/>
          </a:bodyPr>
          <a:lstStyle/>
          <a:p>
            <a:pPr algn="ctr"/>
            <a:endParaRPr lang="en-US" sz="4000" dirty="0" smtClean="0">
              <a:solidFill>
                <a:schemeClr val="tx1"/>
              </a:solidFill>
            </a:endParaRPr>
          </a:p>
          <a:p>
            <a:pPr algn="ctr"/>
            <a:r>
              <a:rPr lang="en-US" sz="4000" dirty="0" smtClean="0">
                <a:solidFill>
                  <a:schemeClr val="tx1"/>
                </a:solidFill>
              </a:rPr>
              <a:t>HARBORVIEW: </a:t>
            </a:r>
          </a:p>
          <a:p>
            <a:pPr algn="ctr"/>
            <a:r>
              <a:rPr lang="en-US" sz="2400" dirty="0" smtClean="0">
                <a:solidFill>
                  <a:schemeClr val="tx1"/>
                </a:solidFill>
              </a:rPr>
              <a:t>A County Hospital with a Split Personality</a:t>
            </a:r>
          </a:p>
          <a:p>
            <a:pPr algn="ctr"/>
            <a:endParaRPr lang="en-US" sz="2400" dirty="0" smtClean="0">
              <a:solidFill>
                <a:schemeClr val="tx1"/>
              </a:solidFill>
            </a:endParaRPr>
          </a:p>
          <a:p>
            <a:pPr algn="ctr"/>
            <a:r>
              <a:rPr lang="en-US" sz="2400" dirty="0" smtClean="0">
                <a:solidFill>
                  <a:schemeClr val="tx1"/>
                </a:solidFill>
              </a:rPr>
              <a:t>Louis Kim, MD</a:t>
            </a:r>
          </a:p>
          <a:p>
            <a:pPr algn="ctr"/>
            <a:r>
              <a:rPr lang="en-US" sz="2400" dirty="0" smtClean="0">
                <a:solidFill>
                  <a:schemeClr val="tx1"/>
                </a:solidFill>
              </a:rPr>
              <a:t>Professor &amp; Vice-Chair</a:t>
            </a:r>
          </a:p>
          <a:p>
            <a:pPr algn="ctr"/>
            <a:r>
              <a:rPr lang="en-US" sz="2400" dirty="0" smtClean="0">
                <a:solidFill>
                  <a:schemeClr val="tx1"/>
                </a:solidFill>
              </a:rPr>
              <a:t>Chief </a:t>
            </a:r>
            <a:r>
              <a:rPr lang="en-US" sz="2400" dirty="0">
                <a:solidFill>
                  <a:schemeClr val="tx1"/>
                </a:solidFill>
              </a:rPr>
              <a:t>of Neurosurgery, HMC</a:t>
            </a:r>
          </a:p>
          <a:p>
            <a:pPr algn="ctr"/>
            <a:endParaRPr lang="en-US" sz="2400"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 b="32474"/>
          <a:stretch/>
        </p:blipFill>
        <p:spPr>
          <a:xfrm>
            <a:off x="0" y="0"/>
            <a:ext cx="9144000" cy="4114799"/>
          </a:xfrm>
          <a:prstGeom prst="rect">
            <a:avLst/>
          </a:prstGeom>
        </p:spPr>
      </p:pic>
      <p:sp>
        <p:nvSpPr>
          <p:cNvPr id="5" name="Rectangle 4"/>
          <p:cNvSpPr/>
          <p:nvPr/>
        </p:nvSpPr>
        <p:spPr>
          <a:xfrm>
            <a:off x="0" y="4081461"/>
            <a:ext cx="9144000" cy="37147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457200" indent="-457200">
              <a:buFont typeface="Arial" panose="020B0604020202020204" pitchFamily="34" charset="0"/>
              <a:buChar char="•"/>
            </a:pPr>
            <a:r>
              <a:rPr lang="en-US" dirty="0" smtClean="0"/>
              <a:t>Efficiency &amp; Cost</a:t>
            </a:r>
          </a:p>
          <a:p>
            <a:pPr marL="1600200" lvl="1" indent="-457200"/>
            <a:r>
              <a:rPr lang="en-US" sz="1900" dirty="0" smtClean="0"/>
              <a:t>Case turnover time</a:t>
            </a:r>
          </a:p>
          <a:p>
            <a:pPr marL="1600200" lvl="1" indent="-457200"/>
            <a:r>
              <a:rPr lang="en-US" sz="1900" dirty="0" smtClean="0"/>
              <a:t>LOS</a:t>
            </a:r>
          </a:p>
          <a:p>
            <a:pPr marL="1600200" lvl="1" indent="-457200"/>
            <a:r>
              <a:rPr lang="en-US" sz="1900" dirty="0" smtClean="0"/>
              <a:t>Overlapping surgeries</a:t>
            </a:r>
          </a:p>
          <a:p>
            <a:pPr marL="1600200" lvl="1" indent="-457200"/>
            <a:r>
              <a:rPr lang="en-US" sz="1900" dirty="0" smtClean="0"/>
              <a:t>Labor capacity</a:t>
            </a:r>
          </a:p>
          <a:p>
            <a:pPr marL="457200" indent="-457200">
              <a:buFont typeface="Arial" panose="020B0604020202020204" pitchFamily="34" charset="0"/>
              <a:buChar char="•"/>
            </a:pPr>
            <a:r>
              <a:rPr lang="en-US" dirty="0" smtClean="0"/>
              <a:t>Increase capacity</a:t>
            </a:r>
          </a:p>
          <a:p>
            <a:pPr marL="1600200" lvl="1" indent="-457200"/>
            <a:r>
              <a:rPr lang="en-US" sz="1900" dirty="0" smtClean="0"/>
              <a:t>Infrastructure growth</a:t>
            </a:r>
          </a:p>
          <a:p>
            <a:pPr marL="1600200" lvl="1" indent="-457200"/>
            <a:r>
              <a:rPr lang="en-US" sz="1900" dirty="0" smtClean="0"/>
              <a:t>Utilize all affiliate centers</a:t>
            </a:r>
          </a:p>
          <a:p>
            <a:pPr lvl="1" indent="0">
              <a:buNone/>
            </a:pPr>
            <a:endParaRPr lang="en-US" dirty="0"/>
          </a:p>
          <a:p>
            <a:pPr marL="457200" indent="-457200">
              <a:buFont typeface="Arial" panose="020B0604020202020204" pitchFamily="34" charset="0"/>
              <a:buChar char="•"/>
            </a:pPr>
            <a:r>
              <a:rPr lang="en-US" dirty="0" smtClean="0"/>
              <a:t>Integration of our multihospital system</a:t>
            </a:r>
          </a:p>
          <a:p>
            <a:pPr marL="1600200" lvl="1" indent="-457200"/>
            <a:r>
              <a:rPr lang="en-US" sz="1900" dirty="0" smtClean="0"/>
              <a:t>Mission critical: technology-based communication &amp; logistics management </a:t>
            </a:r>
          </a:p>
        </p:txBody>
      </p:sp>
      <p:sp>
        <p:nvSpPr>
          <p:cNvPr id="3" name="Title 2"/>
          <p:cNvSpPr>
            <a:spLocks noGrp="1"/>
          </p:cNvSpPr>
          <p:nvPr>
            <p:ph type="title"/>
          </p:nvPr>
        </p:nvSpPr>
        <p:spPr/>
        <p:txBody>
          <a:bodyPr/>
          <a:lstStyle/>
          <a:p>
            <a:r>
              <a:rPr lang="en-US" dirty="0" smtClean="0"/>
              <a:t>Key initiatives next 1-3 years</a:t>
            </a:r>
            <a:endParaRPr lang="en-US" dirty="0"/>
          </a:p>
        </p:txBody>
      </p:sp>
      <p:sp>
        <p:nvSpPr>
          <p:cNvPr id="4" name="Slide Number Placeholder 3"/>
          <p:cNvSpPr>
            <a:spLocks noGrp="1"/>
          </p:cNvSpPr>
          <p:nvPr>
            <p:ph type="sldNum" sz="quarter" idx="12"/>
          </p:nvPr>
        </p:nvSpPr>
        <p:spPr/>
        <p:txBody>
          <a:bodyPr/>
          <a:lstStyle/>
          <a:p>
            <a:fld id="{206C7CE5-3225-8743-B368-1C50B11BFD71}" type="slidenum">
              <a:rPr lang="en-US" smtClean="0">
                <a:solidFill>
                  <a:srgbClr val="7C6316"/>
                </a:solidFill>
              </a:rPr>
              <a:pPr/>
              <a:t>10</a:t>
            </a:fld>
            <a:endParaRPr lang="en-US" dirty="0">
              <a:solidFill>
                <a:srgbClr val="7C6316"/>
              </a:solidFill>
            </a:endParaRPr>
          </a:p>
        </p:txBody>
      </p:sp>
      <p:pic>
        <p:nvPicPr>
          <p:cNvPr id="1026" name="Picture 2" descr="Image result for yogi ber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405" y="1143001"/>
            <a:ext cx="3771695" cy="1981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115300" y="2895599"/>
            <a:ext cx="647700" cy="2286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F6FAD"/>
              </a:solidFill>
            </a:endParaRPr>
          </a:p>
        </p:txBody>
      </p:sp>
    </p:spTree>
    <p:extLst>
      <p:ext uri="{BB962C8B-B14F-4D97-AF65-F5344CB8AC3E}">
        <p14:creationId xmlns:p14="http://schemas.microsoft.com/office/powerpoint/2010/main" val="3293313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minecraft sword"/>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harpenSoften amount="-4000"/>
                    </a14:imgEffect>
                    <a14:imgEffect>
                      <a14:colorTemperature colorTemp="9198"/>
                    </a14:imgEffect>
                    <a14:imgEffect>
                      <a14:saturation sat="284000"/>
                    </a14:imgEffect>
                    <a14:imgEffect>
                      <a14:brightnessContrast contrast="-14000"/>
                    </a14:imgEffect>
                  </a14:imgLayer>
                </a14:imgProps>
              </a:ext>
              <a:ext uri="{28A0092B-C50C-407E-A947-70E740481C1C}">
                <a14:useLocalDpi xmlns:a14="http://schemas.microsoft.com/office/drawing/2010/main" val="0"/>
              </a:ext>
            </a:extLst>
          </a:blip>
          <a:srcRect/>
          <a:stretch>
            <a:fillRect/>
          </a:stretch>
        </p:blipFill>
        <p:spPr bwMode="auto">
          <a:xfrm>
            <a:off x="1981200" y="990600"/>
            <a:ext cx="5181600" cy="5181600"/>
          </a:xfrm>
          <a:prstGeom prst="rect">
            <a:avLst/>
          </a:prstGeom>
          <a:gradFill>
            <a:gsLst>
              <a:gs pos="0">
                <a:schemeClr val="accent1">
                  <a:tint val="100000"/>
                  <a:shade val="100000"/>
                  <a:satMod val="130000"/>
                  <a:lumMod val="99000"/>
                </a:schemeClr>
              </a:gs>
              <a:gs pos="12000">
                <a:srgbClr val="FF0000">
                  <a:alpha val="21000"/>
                </a:srgbClr>
              </a:gs>
            </a:gsLst>
            <a:lin ang="16200000" scaled="0"/>
          </a:gradFill>
          <a:effectLst>
            <a:softEdge rad="0"/>
          </a:effectLst>
        </p:spPr>
      </p:pic>
      <p:sp>
        <p:nvSpPr>
          <p:cNvPr id="2" name="Content Placeholder 1"/>
          <p:cNvSpPr>
            <a:spLocks noGrp="1"/>
          </p:cNvSpPr>
          <p:nvPr>
            <p:ph idx="1"/>
          </p:nvPr>
        </p:nvSpPr>
        <p:spPr/>
        <p:txBody>
          <a:bodyPr>
            <a:normAutofit/>
          </a:bodyPr>
          <a:lstStyle/>
          <a:p>
            <a:pPr marL="457200" indent="-457200">
              <a:buFont typeface="Arial" panose="020B0604020202020204" pitchFamily="34" charset="0"/>
              <a:buChar char="•"/>
            </a:pPr>
            <a:r>
              <a:rPr lang="en-US" dirty="0" smtClean="0"/>
              <a:t>Harborview’s “split personality” is a double-edged sword</a:t>
            </a:r>
          </a:p>
          <a:p>
            <a:pPr marL="457200" indent="-457200">
              <a:buFont typeface="Arial" panose="020B0604020202020204" pitchFamily="34" charset="0"/>
              <a:buChar char="•"/>
            </a:pPr>
            <a:r>
              <a:rPr lang="en-US" dirty="0" smtClean="0"/>
              <a:t>Our future:</a:t>
            </a:r>
          </a:p>
          <a:p>
            <a:pPr marL="1600200" lvl="1" indent="-457200"/>
            <a:r>
              <a:rPr lang="en-US" dirty="0"/>
              <a:t>J</a:t>
            </a:r>
            <a:r>
              <a:rPr lang="en-US" dirty="0" smtClean="0"/>
              <a:t>udicious technology and research investments</a:t>
            </a:r>
          </a:p>
          <a:p>
            <a:pPr marL="1600200" lvl="1" indent="-457200"/>
            <a:r>
              <a:rPr lang="en-US" dirty="0" smtClean="0"/>
              <a:t>Revenue/Cost/Efficiency</a:t>
            </a:r>
          </a:p>
          <a:p>
            <a:pPr marL="1600200" lvl="1" indent="-457200"/>
            <a:r>
              <a:rPr lang="en-US" dirty="0" smtClean="0"/>
              <a:t>Infrastructure growth</a:t>
            </a:r>
          </a:p>
          <a:p>
            <a:pPr marL="1600200" lvl="1" indent="-457200"/>
            <a:r>
              <a:rPr lang="en-US" dirty="0" smtClean="0"/>
              <a:t>Preserve our culture of innovation and excellence over purely fiscal incentive</a:t>
            </a:r>
          </a:p>
        </p:txBody>
      </p:sp>
      <p:sp>
        <p:nvSpPr>
          <p:cNvPr id="3" name="Title 2"/>
          <p:cNvSpPr>
            <a:spLocks noGrp="1"/>
          </p:cNvSpPr>
          <p:nvPr>
            <p:ph type="title"/>
          </p:nvPr>
        </p:nvSpPr>
        <p:spPr/>
        <p:txBody>
          <a:bodyPr/>
          <a:lstStyle/>
          <a:p>
            <a:r>
              <a:rPr lang="en-US" dirty="0" smtClean="0"/>
              <a:t>Conclusions</a:t>
            </a:r>
            <a:endParaRPr lang="en-US" dirty="0"/>
          </a:p>
        </p:txBody>
      </p:sp>
      <p:sp>
        <p:nvSpPr>
          <p:cNvPr id="4" name="Slide Number Placeholder 3"/>
          <p:cNvSpPr>
            <a:spLocks noGrp="1"/>
          </p:cNvSpPr>
          <p:nvPr>
            <p:ph type="sldNum" sz="quarter" idx="12"/>
          </p:nvPr>
        </p:nvSpPr>
        <p:spPr/>
        <p:txBody>
          <a:bodyPr/>
          <a:lstStyle/>
          <a:p>
            <a:fld id="{206C7CE5-3225-8743-B368-1C50B11BFD71}" type="slidenum">
              <a:rPr lang="en-US" smtClean="0">
                <a:solidFill>
                  <a:srgbClr val="7C6316"/>
                </a:solidFill>
              </a:rPr>
              <a:pPr/>
              <a:t>11</a:t>
            </a:fld>
            <a:endParaRPr lang="en-US" dirty="0">
              <a:solidFill>
                <a:srgbClr val="7C6316"/>
              </a:solidFill>
            </a:endParaRPr>
          </a:p>
        </p:txBody>
      </p:sp>
    </p:spTree>
    <p:extLst>
      <p:ext uri="{BB962C8B-B14F-4D97-AF65-F5344CB8AC3E}">
        <p14:creationId xmlns:p14="http://schemas.microsoft.com/office/powerpoint/2010/main" val="2739785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Harborview Facts</a:t>
            </a:r>
            <a:endParaRPr lang="en-US" dirty="0"/>
          </a:p>
        </p:txBody>
      </p:sp>
      <p:sp>
        <p:nvSpPr>
          <p:cNvPr id="4" name="Slide Number Placeholder 3"/>
          <p:cNvSpPr>
            <a:spLocks noGrp="1"/>
          </p:cNvSpPr>
          <p:nvPr>
            <p:ph type="sldNum" sz="quarter" idx="12"/>
          </p:nvPr>
        </p:nvSpPr>
        <p:spPr/>
        <p:txBody>
          <a:bodyPr/>
          <a:lstStyle/>
          <a:p>
            <a:fld id="{206C7CE5-3225-8743-B368-1C50B11BFD71}" type="slidenum">
              <a:rPr lang="en-US" smtClean="0"/>
              <a:pPr/>
              <a:t>2</a:t>
            </a:fld>
            <a:endParaRPr lang="en-US" dirty="0"/>
          </a:p>
        </p:txBody>
      </p:sp>
      <p:sp>
        <p:nvSpPr>
          <p:cNvPr id="5" name="Google Shape;122;p23"/>
          <p:cNvSpPr txBox="1">
            <a:spLocks/>
          </p:cNvSpPr>
          <p:nvPr/>
        </p:nvSpPr>
        <p:spPr>
          <a:xfrm>
            <a:off x="1802362" y="3882860"/>
            <a:ext cx="8172450" cy="669914"/>
          </a:xfrm>
          <a:prstGeom prst="rect">
            <a:avLst/>
          </a:prstGeom>
          <a:noFill/>
          <a:ln>
            <a:noFill/>
          </a:ln>
        </p:spPr>
        <p:txBody>
          <a:bodyPr spcFirstLastPara="1" vert="horz" wrap="square" lIns="68569" tIns="34275" rIns="68569" bIns="34275" rtlCol="0" anchor="b" anchorCtr="0">
            <a:noAutofit/>
          </a:bodyPr>
          <a:lstStyle>
            <a:lvl1pPr algn="ctr" defTabSz="457200" rtl="0" eaLnBrk="1" latinLnBrk="0" hangingPunct="1">
              <a:spcBef>
                <a:spcPct val="0"/>
              </a:spcBef>
              <a:buNone/>
              <a:defRPr sz="3200" b="1" kern="1200" cap="all" baseline="0">
                <a:solidFill>
                  <a:schemeClr val="bg1"/>
                </a:solidFill>
                <a:latin typeface="Arial" pitchFamily="34" charset="0"/>
                <a:ea typeface="+mj-ea"/>
                <a:cs typeface="Arial" pitchFamily="34" charset="0"/>
              </a:defRPr>
            </a:lvl1pPr>
          </a:lstStyle>
          <a:p>
            <a:r>
              <a:rPr lang="en-US" dirty="0" smtClean="0"/>
              <a:t>But hat does it all mean?</a:t>
            </a:r>
            <a:endParaRPr lang="en-US" dirty="0"/>
          </a:p>
        </p:txBody>
      </p:sp>
      <p:sp>
        <p:nvSpPr>
          <p:cNvPr id="7" name="Google Shape;123;p23"/>
          <p:cNvSpPr txBox="1">
            <a:spLocks/>
          </p:cNvSpPr>
          <p:nvPr/>
        </p:nvSpPr>
        <p:spPr>
          <a:xfrm>
            <a:off x="5954012" y="3367494"/>
            <a:ext cx="2841590" cy="608834"/>
          </a:xfrm>
          <a:prstGeom prst="rect">
            <a:avLst/>
          </a:prstGeom>
          <a:noFill/>
          <a:ln>
            <a:noFill/>
          </a:ln>
        </p:spPr>
        <p:txBody>
          <a:bodyPr spcFirstLastPara="1" vert="horz" wrap="square" lIns="68569" tIns="34275" rIns="68569" bIns="34275" rtlCol="0" anchor="t" anchorCtr="0">
            <a:noAutofit/>
          </a:bodyPr>
          <a:lstStyle>
            <a:lvl1pPr marL="0" indent="0" algn="l" defTabSz="457200" rtl="0" eaLnBrk="1" latinLnBrk="0" hangingPunct="1">
              <a:lnSpc>
                <a:spcPct val="100000"/>
              </a:lnSpc>
              <a:spcBef>
                <a:spcPts val="0"/>
              </a:spcBef>
              <a:spcAft>
                <a:spcPts val="600"/>
              </a:spcAft>
              <a:buFont typeface="Arial"/>
              <a:buNone/>
              <a:defRPr sz="3200" kern="1200" spc="50">
                <a:solidFill>
                  <a:srgbClr val="000000"/>
                </a:solidFill>
                <a:latin typeface="Arial" pitchFamily="34" charset="0"/>
                <a:ea typeface="+mn-ea"/>
                <a:cs typeface="Arial" pitchFamily="34" charset="0"/>
              </a:defRPr>
            </a:lvl1pPr>
            <a:lvl2pPr marL="1143000" indent="-109538" algn="l" defTabSz="457200" rtl="0" eaLnBrk="1" latinLnBrk="0" hangingPunct="1">
              <a:lnSpc>
                <a:spcPct val="100000"/>
              </a:lnSpc>
              <a:spcBef>
                <a:spcPts val="600"/>
              </a:spcBef>
              <a:spcAft>
                <a:spcPts val="600"/>
              </a:spcAft>
              <a:buClr>
                <a:srgbClr val="595B5A"/>
              </a:buClr>
              <a:buFont typeface="Arial" pitchFamily="34" charset="0"/>
              <a:buChar char="•"/>
              <a:defRPr sz="2800" kern="1200">
                <a:solidFill>
                  <a:srgbClr val="030201"/>
                </a:solidFill>
                <a:latin typeface="Arial" pitchFamily="34" charset="0"/>
                <a:ea typeface="+mn-ea"/>
                <a:cs typeface="Arial" pitchFamily="34" charset="0"/>
              </a:defRPr>
            </a:lvl2pPr>
            <a:lvl3pPr marL="1262063" indent="-119063" algn="l" defTabSz="457200" rtl="0" eaLnBrk="1" latinLnBrk="0" hangingPunct="1">
              <a:lnSpc>
                <a:spcPct val="100000"/>
              </a:lnSpc>
              <a:spcBef>
                <a:spcPts val="600"/>
              </a:spcBef>
              <a:spcAft>
                <a:spcPts val="600"/>
              </a:spcAft>
              <a:buClr>
                <a:srgbClr val="595B5A"/>
              </a:buClr>
              <a:buFont typeface="Arial" pitchFamily="34" charset="0"/>
              <a:buChar char="•"/>
              <a:defRPr sz="2400" kern="1200">
                <a:solidFill>
                  <a:srgbClr val="030201"/>
                </a:solidFill>
                <a:latin typeface="Arial" pitchFamily="34" charset="0"/>
                <a:ea typeface="+mn-ea"/>
                <a:cs typeface="Arial" pitchFamily="34" charset="0"/>
              </a:defRPr>
            </a:lvl3pPr>
            <a:lvl4pPr marL="1371600" indent="-109538" algn="l" defTabSz="457200" rtl="0" eaLnBrk="1" latinLnBrk="0" hangingPunct="1">
              <a:lnSpc>
                <a:spcPct val="100000"/>
              </a:lnSpc>
              <a:spcBef>
                <a:spcPts val="600"/>
              </a:spcBef>
              <a:spcAft>
                <a:spcPts val="600"/>
              </a:spcAft>
              <a:buClr>
                <a:srgbClr val="595B5A"/>
              </a:buClr>
              <a:buFont typeface="Arial" pitchFamily="34" charset="0"/>
              <a:buChar char="•"/>
              <a:defRPr sz="2000" kern="1200">
                <a:solidFill>
                  <a:srgbClr val="030201"/>
                </a:solidFill>
                <a:latin typeface="Arial" pitchFamily="34" charset="0"/>
                <a:ea typeface="+mn-ea"/>
                <a:cs typeface="Arial" pitchFamily="34" charset="0"/>
              </a:defRPr>
            </a:lvl4pPr>
            <a:lvl5pPr marL="1490663" indent="-119063" algn="l" defTabSz="457200" rtl="0" eaLnBrk="1" latinLnBrk="0" hangingPunct="1">
              <a:lnSpc>
                <a:spcPct val="100000"/>
              </a:lnSpc>
              <a:spcBef>
                <a:spcPts val="600"/>
              </a:spcBef>
              <a:spcAft>
                <a:spcPts val="600"/>
              </a:spcAft>
              <a:buClr>
                <a:srgbClr val="595B5A"/>
              </a:buClr>
              <a:buFont typeface="Arial" pitchFamily="34" charset="0"/>
              <a:buChar char="•"/>
              <a:defRPr sz="2000" kern="1200">
                <a:solidFill>
                  <a:srgbClr val="03020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8588" indent="-57150">
              <a:buSzPts val="1500"/>
            </a:pPr>
            <a:endParaRPr lang="en-US" sz="1800" b="1" dirty="0">
              <a:solidFill>
                <a:srgbClr val="FF0000"/>
              </a:solidFill>
            </a:endParaRPr>
          </a:p>
        </p:txBody>
      </p:sp>
      <p:sp>
        <p:nvSpPr>
          <p:cNvPr id="8" name="Google Shape;123;p23"/>
          <p:cNvSpPr txBox="1">
            <a:spLocks/>
          </p:cNvSpPr>
          <p:nvPr/>
        </p:nvSpPr>
        <p:spPr>
          <a:xfrm>
            <a:off x="6031600" y="3330085"/>
            <a:ext cx="3493401" cy="757634"/>
          </a:xfrm>
          <a:prstGeom prst="rect">
            <a:avLst/>
          </a:prstGeom>
          <a:noFill/>
          <a:ln>
            <a:noFill/>
          </a:ln>
        </p:spPr>
        <p:txBody>
          <a:bodyPr spcFirstLastPara="1" vert="horz" wrap="square" lIns="68569" tIns="34275" rIns="68569" bIns="34275" rtlCol="0" anchor="t" anchorCtr="0">
            <a:noAutofit/>
          </a:bodyPr>
          <a:lstStyle>
            <a:lvl1pPr marL="0" indent="0" algn="l" defTabSz="457200" rtl="0" eaLnBrk="1" latinLnBrk="0" hangingPunct="1">
              <a:lnSpc>
                <a:spcPct val="100000"/>
              </a:lnSpc>
              <a:spcBef>
                <a:spcPts val="0"/>
              </a:spcBef>
              <a:spcAft>
                <a:spcPts val="600"/>
              </a:spcAft>
              <a:buFont typeface="Arial"/>
              <a:buNone/>
              <a:defRPr sz="3200" kern="1200" spc="50">
                <a:solidFill>
                  <a:srgbClr val="000000"/>
                </a:solidFill>
                <a:latin typeface="Arial" pitchFamily="34" charset="0"/>
                <a:ea typeface="+mn-ea"/>
                <a:cs typeface="Arial" pitchFamily="34" charset="0"/>
              </a:defRPr>
            </a:lvl1pPr>
            <a:lvl2pPr marL="1143000" indent="-109538" algn="l" defTabSz="457200" rtl="0" eaLnBrk="1" latinLnBrk="0" hangingPunct="1">
              <a:lnSpc>
                <a:spcPct val="100000"/>
              </a:lnSpc>
              <a:spcBef>
                <a:spcPts val="600"/>
              </a:spcBef>
              <a:spcAft>
                <a:spcPts val="600"/>
              </a:spcAft>
              <a:buClr>
                <a:srgbClr val="595B5A"/>
              </a:buClr>
              <a:buFont typeface="Arial" pitchFamily="34" charset="0"/>
              <a:buChar char="•"/>
              <a:defRPr sz="2800" kern="1200">
                <a:solidFill>
                  <a:srgbClr val="030201"/>
                </a:solidFill>
                <a:latin typeface="Arial" pitchFamily="34" charset="0"/>
                <a:ea typeface="+mn-ea"/>
                <a:cs typeface="Arial" pitchFamily="34" charset="0"/>
              </a:defRPr>
            </a:lvl2pPr>
            <a:lvl3pPr marL="1262063" indent="-119063" algn="l" defTabSz="457200" rtl="0" eaLnBrk="1" latinLnBrk="0" hangingPunct="1">
              <a:lnSpc>
                <a:spcPct val="100000"/>
              </a:lnSpc>
              <a:spcBef>
                <a:spcPts val="600"/>
              </a:spcBef>
              <a:spcAft>
                <a:spcPts val="600"/>
              </a:spcAft>
              <a:buClr>
                <a:srgbClr val="595B5A"/>
              </a:buClr>
              <a:buFont typeface="Arial" pitchFamily="34" charset="0"/>
              <a:buChar char="•"/>
              <a:defRPr sz="2400" kern="1200">
                <a:solidFill>
                  <a:srgbClr val="030201"/>
                </a:solidFill>
                <a:latin typeface="Arial" pitchFamily="34" charset="0"/>
                <a:ea typeface="+mn-ea"/>
                <a:cs typeface="Arial" pitchFamily="34" charset="0"/>
              </a:defRPr>
            </a:lvl3pPr>
            <a:lvl4pPr marL="1371600" indent="-109538" algn="l" defTabSz="457200" rtl="0" eaLnBrk="1" latinLnBrk="0" hangingPunct="1">
              <a:lnSpc>
                <a:spcPct val="100000"/>
              </a:lnSpc>
              <a:spcBef>
                <a:spcPts val="600"/>
              </a:spcBef>
              <a:spcAft>
                <a:spcPts val="600"/>
              </a:spcAft>
              <a:buClr>
                <a:srgbClr val="595B5A"/>
              </a:buClr>
              <a:buFont typeface="Arial" pitchFamily="34" charset="0"/>
              <a:buChar char="•"/>
              <a:defRPr sz="2000" kern="1200">
                <a:solidFill>
                  <a:srgbClr val="030201"/>
                </a:solidFill>
                <a:latin typeface="Arial" pitchFamily="34" charset="0"/>
                <a:ea typeface="+mn-ea"/>
                <a:cs typeface="Arial" pitchFamily="34" charset="0"/>
              </a:defRPr>
            </a:lvl4pPr>
            <a:lvl5pPr marL="1490663" indent="-119063" algn="l" defTabSz="457200" rtl="0" eaLnBrk="1" latinLnBrk="0" hangingPunct="1">
              <a:lnSpc>
                <a:spcPct val="100000"/>
              </a:lnSpc>
              <a:spcBef>
                <a:spcPts val="600"/>
              </a:spcBef>
              <a:spcAft>
                <a:spcPts val="600"/>
              </a:spcAft>
              <a:buClr>
                <a:srgbClr val="595B5A"/>
              </a:buClr>
              <a:buFont typeface="Arial" pitchFamily="34" charset="0"/>
              <a:buChar char="•"/>
              <a:defRPr sz="2000" kern="1200">
                <a:solidFill>
                  <a:srgbClr val="03020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8588" indent="-57150">
              <a:spcAft>
                <a:spcPts val="0"/>
              </a:spcAft>
              <a:buSzPts val="1500"/>
            </a:pPr>
            <a:r>
              <a:rPr lang="en-US" sz="1800" b="1" dirty="0" smtClean="0">
                <a:solidFill>
                  <a:srgbClr val="008000"/>
                </a:solidFill>
              </a:rPr>
              <a:t>1st CSC in PNW</a:t>
            </a:r>
          </a:p>
          <a:p>
            <a:pPr marL="128588" indent="-57150">
              <a:spcAft>
                <a:spcPts val="0"/>
              </a:spcAft>
              <a:buSzPts val="1500"/>
            </a:pPr>
            <a:r>
              <a:rPr lang="en-US" sz="1800" b="1" dirty="0" smtClean="0">
                <a:solidFill>
                  <a:srgbClr val="008000"/>
                </a:solidFill>
              </a:rPr>
              <a:t>Only </a:t>
            </a:r>
            <a:r>
              <a:rPr lang="en-US" sz="1800" b="1" dirty="0" err="1" smtClean="0">
                <a:solidFill>
                  <a:srgbClr val="008000"/>
                </a:solidFill>
              </a:rPr>
              <a:t>Lvl</a:t>
            </a:r>
            <a:r>
              <a:rPr lang="en-US" sz="1800" b="1" dirty="0" smtClean="0">
                <a:solidFill>
                  <a:srgbClr val="008000"/>
                </a:solidFill>
              </a:rPr>
              <a:t> 1 Trauma Center</a:t>
            </a:r>
          </a:p>
          <a:p>
            <a:pPr marL="128588" indent="-57150">
              <a:spcAft>
                <a:spcPts val="0"/>
              </a:spcAft>
              <a:buSzPts val="1500"/>
            </a:pPr>
            <a:r>
              <a:rPr lang="en-US" sz="1800" b="1" dirty="0" smtClean="0">
                <a:solidFill>
                  <a:srgbClr val="C00000"/>
                </a:solidFill>
              </a:rPr>
              <a:t>413 Bed Hospital</a:t>
            </a:r>
          </a:p>
          <a:p>
            <a:pPr marL="128588" indent="-57150">
              <a:spcAft>
                <a:spcPts val="0"/>
              </a:spcAft>
              <a:buSzPts val="1500"/>
            </a:pPr>
            <a:r>
              <a:rPr lang="en-US" sz="1800" b="1" dirty="0" smtClean="0">
                <a:solidFill>
                  <a:srgbClr val="C00000"/>
                </a:solidFill>
              </a:rPr>
              <a:t>20 to 50 “borders” daily</a:t>
            </a:r>
            <a:endParaRPr lang="en-US" sz="1800" b="1" dirty="0">
              <a:solidFill>
                <a:srgbClr val="C00000"/>
              </a:solidFill>
            </a:endParaRPr>
          </a:p>
        </p:txBody>
      </p:sp>
      <p:sp>
        <p:nvSpPr>
          <p:cNvPr id="9" name="TextBox 8"/>
          <p:cNvSpPr txBox="1"/>
          <p:nvPr/>
        </p:nvSpPr>
        <p:spPr>
          <a:xfrm>
            <a:off x="6826925" y="5087131"/>
            <a:ext cx="2237220" cy="1015663"/>
          </a:xfrm>
          <a:prstGeom prst="rect">
            <a:avLst/>
          </a:prstGeom>
          <a:noFill/>
        </p:spPr>
        <p:txBody>
          <a:bodyPr wrap="square" rtlCol="0">
            <a:spAutoFit/>
          </a:bodyPr>
          <a:lstStyle/>
          <a:p>
            <a:pPr defTabSz="685800"/>
            <a:r>
              <a:rPr lang="en-US" sz="1200" b="1" dirty="0" smtClean="0">
                <a:latin typeface="Arial Narrow" panose="020B0606020202030204" pitchFamily="34" charset="0"/>
                <a:cs typeface="Gill Sans"/>
              </a:rPr>
              <a:t>1,803 Operative cases</a:t>
            </a:r>
          </a:p>
          <a:p>
            <a:pPr defTabSz="685800"/>
            <a:r>
              <a:rPr lang="en-US" sz="1200" b="1" dirty="0" smtClean="0">
                <a:latin typeface="Arial Narrow" panose="020B0606020202030204" pitchFamily="34" charset="0"/>
                <a:cs typeface="Gill Sans"/>
              </a:rPr>
              <a:t>1,074 Endovascular</a:t>
            </a:r>
          </a:p>
          <a:p>
            <a:pPr defTabSz="685800"/>
            <a:r>
              <a:rPr lang="en-US" sz="1200" b="1" dirty="0">
                <a:latin typeface="Arial Narrow" panose="020B0606020202030204" pitchFamily="34" charset="0"/>
                <a:cs typeface="Gill Sans"/>
              </a:rPr>
              <a:t> </a:t>
            </a:r>
            <a:r>
              <a:rPr lang="en-US" sz="1200" b="1" dirty="0" smtClean="0">
                <a:latin typeface="Arial Narrow" panose="020B0606020202030204" pitchFamily="34" charset="0"/>
                <a:cs typeface="Gill Sans"/>
              </a:rPr>
              <a:t>  </a:t>
            </a:r>
            <a:r>
              <a:rPr lang="en-US" sz="1200" b="1" dirty="0">
                <a:latin typeface="Arial Narrow" panose="020B0606020202030204" pitchFamily="34" charset="0"/>
                <a:cs typeface="Gill Sans"/>
              </a:rPr>
              <a:t>143 </a:t>
            </a:r>
            <a:r>
              <a:rPr lang="en-US" sz="1200" b="1" dirty="0" err="1" smtClean="0">
                <a:latin typeface="Arial Narrow" panose="020B0606020202030204" pitchFamily="34" charset="0"/>
                <a:cs typeface="Gill Sans"/>
              </a:rPr>
              <a:t>Thrombectomies</a:t>
            </a:r>
            <a:endParaRPr lang="en-US" sz="1200" b="1" dirty="0" smtClean="0">
              <a:latin typeface="Arial Narrow" panose="020B0606020202030204" pitchFamily="34" charset="0"/>
              <a:cs typeface="Gill Sans"/>
            </a:endParaRPr>
          </a:p>
          <a:p>
            <a:pPr defTabSz="685800"/>
            <a:r>
              <a:rPr lang="en-US" sz="1200" b="1" dirty="0">
                <a:latin typeface="Arial Narrow" panose="020B0606020202030204" pitchFamily="34" charset="0"/>
                <a:cs typeface="Gill Sans"/>
              </a:rPr>
              <a:t> </a:t>
            </a:r>
            <a:r>
              <a:rPr lang="en-US" sz="1200" b="1" dirty="0" smtClean="0">
                <a:latin typeface="Arial Narrow" panose="020B0606020202030204" pitchFamily="34" charset="0"/>
                <a:cs typeface="Gill Sans"/>
              </a:rPr>
              <a:t>  215 GKS</a:t>
            </a:r>
          </a:p>
          <a:p>
            <a:pPr defTabSz="685800"/>
            <a:r>
              <a:rPr lang="en-US" sz="1200" b="1" dirty="0" smtClean="0">
                <a:latin typeface="Arial Narrow" panose="020B0606020202030204" pitchFamily="34" charset="0"/>
                <a:cs typeface="Gill Sans"/>
              </a:rPr>
              <a:t>   </a:t>
            </a:r>
            <a:endParaRPr lang="en-US" sz="1200" b="1" dirty="0">
              <a:latin typeface="Arial Narrow" panose="020B0606020202030204" pitchFamily="34" charset="0"/>
              <a:cs typeface="Gill Sans"/>
            </a:endParaRPr>
          </a:p>
        </p:txBody>
      </p:sp>
      <p:sp>
        <p:nvSpPr>
          <p:cNvPr id="11" name="TextBox 10"/>
          <p:cNvSpPr txBox="1"/>
          <p:nvPr/>
        </p:nvSpPr>
        <p:spPr>
          <a:xfrm>
            <a:off x="2005843" y="2426576"/>
            <a:ext cx="1651757" cy="707886"/>
          </a:xfrm>
          <a:prstGeom prst="rect">
            <a:avLst/>
          </a:prstGeom>
          <a:noFill/>
        </p:spPr>
        <p:txBody>
          <a:bodyPr wrap="square" rtlCol="0">
            <a:spAutoFit/>
          </a:bodyPr>
          <a:lstStyle/>
          <a:p>
            <a:pPr defTabSz="685800"/>
            <a:r>
              <a:rPr lang="en-US" sz="2000" b="1" dirty="0" smtClean="0">
                <a:solidFill>
                  <a:srgbClr val="954F72"/>
                </a:solidFill>
                <a:latin typeface="Gill Sans MT"/>
                <a:cs typeface="Gill Sans"/>
              </a:rPr>
              <a:t>ED visits</a:t>
            </a:r>
          </a:p>
          <a:p>
            <a:pPr defTabSz="685800"/>
            <a:r>
              <a:rPr lang="en-US" sz="2000" b="1" dirty="0">
                <a:solidFill>
                  <a:srgbClr val="954F72"/>
                </a:solidFill>
                <a:latin typeface="Gill Sans MT"/>
                <a:cs typeface="Gill Sans"/>
              </a:rPr>
              <a:t>Per </a:t>
            </a:r>
            <a:r>
              <a:rPr lang="en-US" sz="2000" b="1" dirty="0" smtClean="0">
                <a:solidFill>
                  <a:srgbClr val="954F72"/>
                </a:solidFill>
                <a:latin typeface="Gill Sans MT"/>
                <a:cs typeface="Gill Sans"/>
              </a:rPr>
              <a:t>year</a:t>
            </a:r>
            <a:endParaRPr lang="en-US" sz="2000" b="1" dirty="0">
              <a:solidFill>
                <a:srgbClr val="954F72"/>
              </a:solidFill>
              <a:latin typeface="Gill Sans MT"/>
              <a:cs typeface="Gill Sans"/>
            </a:endParaRPr>
          </a:p>
        </p:txBody>
      </p:sp>
      <p:sp>
        <p:nvSpPr>
          <p:cNvPr id="12" name="TextBox 11"/>
          <p:cNvSpPr txBox="1"/>
          <p:nvPr/>
        </p:nvSpPr>
        <p:spPr>
          <a:xfrm>
            <a:off x="609600" y="2133600"/>
            <a:ext cx="1559892" cy="1200329"/>
          </a:xfrm>
          <a:prstGeom prst="rect">
            <a:avLst/>
          </a:prstGeom>
          <a:noFill/>
        </p:spPr>
        <p:txBody>
          <a:bodyPr wrap="square" rtlCol="0">
            <a:spAutoFit/>
          </a:bodyPr>
          <a:lstStyle/>
          <a:p>
            <a:pPr defTabSz="685800"/>
            <a:r>
              <a:rPr lang="en-US" sz="7200" dirty="0" smtClean="0">
                <a:solidFill>
                  <a:srgbClr val="954F72"/>
                </a:solidFill>
                <a:latin typeface="Gill Sans MT"/>
              </a:rPr>
              <a:t>59k</a:t>
            </a:r>
            <a:endParaRPr lang="en-US" sz="7200" dirty="0">
              <a:solidFill>
                <a:srgbClr val="954F72"/>
              </a:solidFill>
              <a:latin typeface="Gill Sans MT"/>
            </a:endParaRPr>
          </a:p>
        </p:txBody>
      </p:sp>
      <p:sp>
        <p:nvSpPr>
          <p:cNvPr id="13" name="Google Shape;123;p23"/>
          <p:cNvSpPr txBox="1">
            <a:spLocks/>
          </p:cNvSpPr>
          <p:nvPr/>
        </p:nvSpPr>
        <p:spPr>
          <a:xfrm>
            <a:off x="3665260" y="5873625"/>
            <a:ext cx="1912728" cy="950583"/>
          </a:xfrm>
          <a:prstGeom prst="rect">
            <a:avLst/>
          </a:prstGeom>
          <a:noFill/>
          <a:ln>
            <a:noFill/>
          </a:ln>
        </p:spPr>
        <p:txBody>
          <a:bodyPr spcFirstLastPara="1" vert="horz" wrap="square" lIns="68569" tIns="34275" rIns="68569" bIns="34275" rtlCol="0" anchor="t" anchorCtr="0">
            <a:noAutofit/>
          </a:bodyPr>
          <a:lstStyle>
            <a:lvl1pPr marL="0" indent="0" algn="l" defTabSz="457200" rtl="0" eaLnBrk="1" latinLnBrk="0" hangingPunct="1">
              <a:lnSpc>
                <a:spcPct val="100000"/>
              </a:lnSpc>
              <a:spcBef>
                <a:spcPts val="0"/>
              </a:spcBef>
              <a:spcAft>
                <a:spcPts val="600"/>
              </a:spcAft>
              <a:buFont typeface="Arial"/>
              <a:buNone/>
              <a:defRPr sz="3200" kern="1200" spc="50">
                <a:solidFill>
                  <a:srgbClr val="000000"/>
                </a:solidFill>
                <a:latin typeface="Arial" pitchFamily="34" charset="0"/>
                <a:ea typeface="+mn-ea"/>
                <a:cs typeface="Arial" pitchFamily="34" charset="0"/>
              </a:defRPr>
            </a:lvl1pPr>
            <a:lvl2pPr marL="1143000" indent="-109538" algn="l" defTabSz="457200" rtl="0" eaLnBrk="1" latinLnBrk="0" hangingPunct="1">
              <a:lnSpc>
                <a:spcPct val="100000"/>
              </a:lnSpc>
              <a:spcBef>
                <a:spcPts val="600"/>
              </a:spcBef>
              <a:spcAft>
                <a:spcPts val="600"/>
              </a:spcAft>
              <a:buClr>
                <a:srgbClr val="595B5A"/>
              </a:buClr>
              <a:buFont typeface="Arial" pitchFamily="34" charset="0"/>
              <a:buChar char="•"/>
              <a:defRPr sz="2800" kern="1200">
                <a:solidFill>
                  <a:srgbClr val="030201"/>
                </a:solidFill>
                <a:latin typeface="Arial" pitchFamily="34" charset="0"/>
                <a:ea typeface="+mn-ea"/>
                <a:cs typeface="Arial" pitchFamily="34" charset="0"/>
              </a:defRPr>
            </a:lvl2pPr>
            <a:lvl3pPr marL="1262063" indent="-119063" algn="l" defTabSz="457200" rtl="0" eaLnBrk="1" latinLnBrk="0" hangingPunct="1">
              <a:lnSpc>
                <a:spcPct val="100000"/>
              </a:lnSpc>
              <a:spcBef>
                <a:spcPts val="600"/>
              </a:spcBef>
              <a:spcAft>
                <a:spcPts val="600"/>
              </a:spcAft>
              <a:buClr>
                <a:srgbClr val="595B5A"/>
              </a:buClr>
              <a:buFont typeface="Arial" pitchFamily="34" charset="0"/>
              <a:buChar char="•"/>
              <a:defRPr sz="2400" kern="1200">
                <a:solidFill>
                  <a:srgbClr val="030201"/>
                </a:solidFill>
                <a:latin typeface="Arial" pitchFamily="34" charset="0"/>
                <a:ea typeface="+mn-ea"/>
                <a:cs typeface="Arial" pitchFamily="34" charset="0"/>
              </a:defRPr>
            </a:lvl3pPr>
            <a:lvl4pPr marL="1371600" indent="-109538" algn="l" defTabSz="457200" rtl="0" eaLnBrk="1" latinLnBrk="0" hangingPunct="1">
              <a:lnSpc>
                <a:spcPct val="100000"/>
              </a:lnSpc>
              <a:spcBef>
                <a:spcPts val="600"/>
              </a:spcBef>
              <a:spcAft>
                <a:spcPts val="600"/>
              </a:spcAft>
              <a:buClr>
                <a:srgbClr val="595B5A"/>
              </a:buClr>
              <a:buFont typeface="Arial" pitchFamily="34" charset="0"/>
              <a:buChar char="•"/>
              <a:defRPr sz="2000" kern="1200">
                <a:solidFill>
                  <a:srgbClr val="030201"/>
                </a:solidFill>
                <a:latin typeface="Arial" pitchFamily="34" charset="0"/>
                <a:ea typeface="+mn-ea"/>
                <a:cs typeface="Arial" pitchFamily="34" charset="0"/>
              </a:defRPr>
            </a:lvl4pPr>
            <a:lvl5pPr marL="1490663" indent="-119063" algn="l" defTabSz="457200" rtl="0" eaLnBrk="1" latinLnBrk="0" hangingPunct="1">
              <a:lnSpc>
                <a:spcPct val="100000"/>
              </a:lnSpc>
              <a:spcBef>
                <a:spcPts val="600"/>
              </a:spcBef>
              <a:spcAft>
                <a:spcPts val="600"/>
              </a:spcAft>
              <a:buClr>
                <a:srgbClr val="595B5A"/>
              </a:buClr>
              <a:buFont typeface="Arial" pitchFamily="34" charset="0"/>
              <a:buChar char="•"/>
              <a:defRPr sz="2000" kern="1200">
                <a:solidFill>
                  <a:srgbClr val="03020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4535">
              <a:spcAft>
                <a:spcPts val="0"/>
              </a:spcAft>
              <a:buSzPts val="1500"/>
            </a:pPr>
            <a:r>
              <a:rPr lang="en-US" sz="2400" b="1" dirty="0" smtClean="0">
                <a:solidFill>
                  <a:schemeClr val="bg1">
                    <a:lumMod val="50000"/>
                  </a:schemeClr>
                </a:solidFill>
              </a:rPr>
              <a:t>Flagship</a:t>
            </a:r>
          </a:p>
        </p:txBody>
      </p:sp>
      <p:sp>
        <p:nvSpPr>
          <p:cNvPr id="14" name="Rectangle 13">
            <a:extLst>
              <a:ext uri="{FF2B5EF4-FFF2-40B4-BE49-F238E27FC236}">
                <a16:creationId xmlns:a16="http://schemas.microsoft.com/office/drawing/2014/main" id="{7AFF14E6-0CE9-40CB-8309-21B97DC812FC}"/>
              </a:ext>
            </a:extLst>
          </p:cNvPr>
          <p:cNvSpPr/>
          <p:nvPr/>
        </p:nvSpPr>
        <p:spPr>
          <a:xfrm>
            <a:off x="3664425" y="986970"/>
            <a:ext cx="1510350" cy="2539157"/>
          </a:xfrm>
          <a:prstGeom prst="rect">
            <a:avLst/>
          </a:prstGeom>
        </p:spPr>
        <p:txBody>
          <a:bodyPr wrap="none">
            <a:spAutoFit/>
          </a:bodyPr>
          <a:lstStyle/>
          <a:p>
            <a:pPr defTabSz="685800"/>
            <a:r>
              <a:rPr lang="en-US" sz="4950" b="1" dirty="0" smtClean="0">
                <a:solidFill>
                  <a:srgbClr val="00194C"/>
                </a:solidFill>
                <a:latin typeface="Gill Sans Nova Light"/>
              </a:rPr>
              <a:t>27%</a:t>
            </a:r>
          </a:p>
          <a:p>
            <a:pPr defTabSz="685800"/>
            <a:endParaRPr lang="en-US" sz="4950" b="1" dirty="0">
              <a:solidFill>
                <a:srgbClr val="00194C"/>
              </a:solidFill>
              <a:latin typeface="Gill Sans Nova Light"/>
            </a:endParaRPr>
          </a:p>
          <a:p>
            <a:pPr defTabSz="685800"/>
            <a:r>
              <a:rPr lang="en-US" sz="2000" b="1" dirty="0" smtClean="0">
                <a:solidFill>
                  <a:srgbClr val="00194C"/>
                </a:solidFill>
                <a:latin typeface="Gill Sans Nova Light"/>
              </a:rPr>
              <a:t>Of U.S. </a:t>
            </a:r>
          </a:p>
          <a:p>
            <a:pPr defTabSz="685800"/>
            <a:r>
              <a:rPr lang="en-US" sz="2000" b="1" dirty="0" smtClean="0">
                <a:solidFill>
                  <a:srgbClr val="00194C"/>
                </a:solidFill>
                <a:latin typeface="Gill Sans Nova Light"/>
              </a:rPr>
              <a:t>Land Mass</a:t>
            </a:r>
          </a:p>
          <a:p>
            <a:pPr defTabSz="685800"/>
            <a:r>
              <a:rPr lang="en-US" sz="2000" b="1" dirty="0" smtClean="0">
                <a:solidFill>
                  <a:srgbClr val="00194C"/>
                </a:solidFill>
                <a:latin typeface="Gill Sans Nova Light"/>
              </a:rPr>
              <a:t>Serviced </a:t>
            </a:r>
            <a:endParaRPr lang="en-US" sz="2000" dirty="0">
              <a:solidFill>
                <a:srgbClr val="3F3F3F"/>
              </a:solidFill>
              <a:latin typeface="Gill Sans Nova Light"/>
            </a:endParaRPr>
          </a:p>
        </p:txBody>
      </p:sp>
      <p:pic>
        <p:nvPicPr>
          <p:cNvPr id="19" name="Graphic 23" descr="Thumbs up sign">
            <a:extLst>
              <a:ext uri="{FF2B5EF4-FFF2-40B4-BE49-F238E27FC236}">
                <a16:creationId xmlns:a16="http://schemas.microsoft.com/office/drawing/2014/main" id="{FCB1121D-7D1D-4F7A-B143-8EC1B0B20578}"/>
              </a:ext>
            </a:extLst>
          </p:cNvPr>
          <p:cNvPicPr>
            <a:picLocks noChangeAspect="1"/>
          </p:cNvPicPr>
          <p:nvPr/>
        </p:nvPicPr>
        <p:blipFill>
          <a:blip r:embed="rId3">
            <a:extLst>
              <a:ext uri="{96DAC541-7B7A-43D3-8B79-37D633B846F1}">
                <asvg:svgBlip xmlns:asvg="http://schemas.microsoft.com/office/drawing/2016/SVG/main" xmlns="" r:embed="rId13"/>
              </a:ext>
            </a:extLst>
          </a:blip>
          <a:stretch>
            <a:fillRect/>
          </a:stretch>
        </p:blipFill>
        <p:spPr>
          <a:xfrm>
            <a:off x="5388117" y="3115990"/>
            <a:ext cx="685800" cy="685800"/>
          </a:xfrm>
          <a:prstGeom prst="rect">
            <a:avLst/>
          </a:prstGeom>
        </p:spPr>
      </p:pic>
      <p:pic>
        <p:nvPicPr>
          <p:cNvPr id="20" name="Graphic 26" descr="Thumbs up sign">
            <a:extLst>
              <a:ext uri="{FF2B5EF4-FFF2-40B4-BE49-F238E27FC236}">
                <a16:creationId xmlns:a16="http://schemas.microsoft.com/office/drawing/2014/main" id="{F7796FDD-957F-414B-963A-B05A9BB48D7D}"/>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10800000">
            <a:off x="5334001" y="3886199"/>
            <a:ext cx="685800" cy="685800"/>
          </a:xfrm>
          <a:prstGeom prst="rect">
            <a:avLst/>
          </a:prstGeom>
        </p:spPr>
      </p:pic>
      <p:grpSp>
        <p:nvGrpSpPr>
          <p:cNvPr id="21" name="Group 20">
            <a:extLst>
              <a:ext uri="{FF2B5EF4-FFF2-40B4-BE49-F238E27FC236}">
                <a16:creationId xmlns:a16="http://schemas.microsoft.com/office/drawing/2014/main" id="{C56CB91F-84C0-4FCF-B098-9EFF69343F8F}"/>
              </a:ext>
            </a:extLst>
          </p:cNvPr>
          <p:cNvGrpSpPr/>
          <p:nvPr/>
        </p:nvGrpSpPr>
        <p:grpSpPr>
          <a:xfrm>
            <a:off x="3657600" y="4716281"/>
            <a:ext cx="1500187" cy="1396796"/>
            <a:chOff x="4910666" y="1614993"/>
            <a:chExt cx="1538646" cy="1539985"/>
          </a:xfrm>
        </p:grpSpPr>
        <p:pic>
          <p:nvPicPr>
            <p:cNvPr id="22" name="Graphic 29" descr="Group">
              <a:extLst>
                <a:ext uri="{FF2B5EF4-FFF2-40B4-BE49-F238E27FC236}">
                  <a16:creationId xmlns:a16="http://schemas.microsoft.com/office/drawing/2014/main" id="{70B2BE86-182B-4F3B-ABAC-A8F60730976A}"/>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4910666" y="1614993"/>
              <a:ext cx="1538646" cy="1538646"/>
            </a:xfrm>
            <a:prstGeom prst="rect">
              <a:avLst/>
            </a:prstGeom>
          </p:spPr>
        </p:pic>
        <p:pic>
          <p:nvPicPr>
            <p:cNvPr id="23" name="Graphic 25" descr="Group">
              <a:extLst>
                <a:ext uri="{FF2B5EF4-FFF2-40B4-BE49-F238E27FC236}">
                  <a16:creationId xmlns:a16="http://schemas.microsoft.com/office/drawing/2014/main" id="{D3133F2E-B2ED-48F3-ABEC-41AB1BCC1071}"/>
                </a:ext>
              </a:extLst>
            </p:cNvPr>
            <p:cNvPicPr>
              <a:picLocks noChangeAspect="1"/>
            </p:cNvPicPr>
            <p:nvPr/>
          </p:nvPicPr>
          <p:blipFill rotWithShape="1">
            <a:blip r:embed="rId18">
              <a:extLst>
                <a:ext uri="{96DAC541-7B7A-43D3-8B79-37D633B846F1}">
                  <asvg:svgBlip xmlns:asvg="http://schemas.microsoft.com/office/drawing/2016/SVG/main" xmlns="" r:embed="rId19"/>
                </a:ext>
              </a:extLst>
            </a:blip>
            <a:srcRect r="55236"/>
            <a:stretch/>
          </p:blipFill>
          <p:spPr>
            <a:xfrm>
              <a:off x="4910666" y="1616331"/>
              <a:ext cx="688750" cy="1538647"/>
            </a:xfrm>
            <a:prstGeom prst="rect">
              <a:avLst/>
            </a:prstGeom>
          </p:spPr>
        </p:pic>
      </p:grpSp>
      <p:pic>
        <p:nvPicPr>
          <p:cNvPr id="5122" name="Picture 2" descr="Image result for wwami regio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83830" y="1742239"/>
            <a:ext cx="1078843" cy="82951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21"/>
          <a:stretch>
            <a:fillRect/>
          </a:stretch>
        </p:blipFill>
        <p:spPr>
          <a:xfrm>
            <a:off x="179103" y="3981279"/>
            <a:ext cx="3788107" cy="2216278"/>
          </a:xfrm>
          <a:prstGeom prst="rect">
            <a:avLst/>
          </a:prstGeom>
          <a:effectLst>
            <a:outerShdw blurRad="317500" dist="114300" dir="5820000" sx="98000" sy="98000" algn="ctr" rotWithShape="0">
              <a:srgbClr val="000000">
                <a:alpha val="64000"/>
              </a:srgbClr>
            </a:outerShdw>
          </a:effectLst>
        </p:spPr>
      </p:pic>
      <p:sp>
        <p:nvSpPr>
          <p:cNvPr id="25" name="TextBox 24"/>
          <p:cNvSpPr txBox="1"/>
          <p:nvPr/>
        </p:nvSpPr>
        <p:spPr>
          <a:xfrm>
            <a:off x="228600" y="3727271"/>
            <a:ext cx="3748142" cy="646331"/>
          </a:xfrm>
          <a:prstGeom prst="rect">
            <a:avLst/>
          </a:prstGeom>
          <a:noFill/>
        </p:spPr>
        <p:txBody>
          <a:bodyPr wrap="none" rtlCol="0">
            <a:spAutoFit/>
          </a:bodyPr>
          <a:lstStyle/>
          <a:p>
            <a:r>
              <a:rPr lang="en-US" b="1" dirty="0" smtClean="0"/>
              <a:t>Comprehensive Stroke Center</a:t>
            </a:r>
          </a:p>
          <a:p>
            <a:r>
              <a:rPr lang="en-US" b="1" dirty="0" smtClean="0"/>
              <a:t>N=1,193</a:t>
            </a:r>
            <a:endParaRPr lang="en-US" b="1" dirty="0"/>
          </a:p>
        </p:txBody>
      </p:sp>
      <p:sp>
        <p:nvSpPr>
          <p:cNvPr id="28" name="Google Shape;123;p23"/>
          <p:cNvSpPr txBox="1">
            <a:spLocks/>
          </p:cNvSpPr>
          <p:nvPr/>
        </p:nvSpPr>
        <p:spPr>
          <a:xfrm>
            <a:off x="3716685" y="4267200"/>
            <a:ext cx="1912728" cy="950583"/>
          </a:xfrm>
          <a:prstGeom prst="rect">
            <a:avLst/>
          </a:prstGeom>
          <a:noFill/>
          <a:ln>
            <a:noFill/>
          </a:ln>
        </p:spPr>
        <p:txBody>
          <a:bodyPr spcFirstLastPara="1" vert="horz" wrap="square" lIns="68569" tIns="34275" rIns="68569" bIns="34275" rtlCol="0" anchor="t" anchorCtr="0">
            <a:noAutofit/>
          </a:bodyPr>
          <a:lstStyle>
            <a:lvl1pPr marL="0" indent="0" algn="l" defTabSz="457200" rtl="0" eaLnBrk="1" latinLnBrk="0" hangingPunct="1">
              <a:lnSpc>
                <a:spcPct val="100000"/>
              </a:lnSpc>
              <a:spcBef>
                <a:spcPts val="0"/>
              </a:spcBef>
              <a:spcAft>
                <a:spcPts val="600"/>
              </a:spcAft>
              <a:buFont typeface="Arial"/>
              <a:buNone/>
              <a:defRPr sz="3200" kern="1200" spc="50">
                <a:solidFill>
                  <a:srgbClr val="000000"/>
                </a:solidFill>
                <a:latin typeface="Arial" pitchFamily="34" charset="0"/>
                <a:ea typeface="+mn-ea"/>
                <a:cs typeface="Arial" pitchFamily="34" charset="0"/>
              </a:defRPr>
            </a:lvl1pPr>
            <a:lvl2pPr marL="1143000" indent="-109538" algn="l" defTabSz="457200" rtl="0" eaLnBrk="1" latinLnBrk="0" hangingPunct="1">
              <a:lnSpc>
                <a:spcPct val="100000"/>
              </a:lnSpc>
              <a:spcBef>
                <a:spcPts val="600"/>
              </a:spcBef>
              <a:spcAft>
                <a:spcPts val="600"/>
              </a:spcAft>
              <a:buClr>
                <a:srgbClr val="595B5A"/>
              </a:buClr>
              <a:buFont typeface="Arial" pitchFamily="34" charset="0"/>
              <a:buChar char="•"/>
              <a:defRPr sz="2800" kern="1200">
                <a:solidFill>
                  <a:srgbClr val="030201"/>
                </a:solidFill>
                <a:latin typeface="Arial" pitchFamily="34" charset="0"/>
                <a:ea typeface="+mn-ea"/>
                <a:cs typeface="Arial" pitchFamily="34" charset="0"/>
              </a:defRPr>
            </a:lvl2pPr>
            <a:lvl3pPr marL="1262063" indent="-119063" algn="l" defTabSz="457200" rtl="0" eaLnBrk="1" latinLnBrk="0" hangingPunct="1">
              <a:lnSpc>
                <a:spcPct val="100000"/>
              </a:lnSpc>
              <a:spcBef>
                <a:spcPts val="600"/>
              </a:spcBef>
              <a:spcAft>
                <a:spcPts val="600"/>
              </a:spcAft>
              <a:buClr>
                <a:srgbClr val="595B5A"/>
              </a:buClr>
              <a:buFont typeface="Arial" pitchFamily="34" charset="0"/>
              <a:buChar char="•"/>
              <a:defRPr sz="2400" kern="1200">
                <a:solidFill>
                  <a:srgbClr val="030201"/>
                </a:solidFill>
                <a:latin typeface="Arial" pitchFamily="34" charset="0"/>
                <a:ea typeface="+mn-ea"/>
                <a:cs typeface="Arial" pitchFamily="34" charset="0"/>
              </a:defRPr>
            </a:lvl3pPr>
            <a:lvl4pPr marL="1371600" indent="-109538" algn="l" defTabSz="457200" rtl="0" eaLnBrk="1" latinLnBrk="0" hangingPunct="1">
              <a:lnSpc>
                <a:spcPct val="100000"/>
              </a:lnSpc>
              <a:spcBef>
                <a:spcPts val="600"/>
              </a:spcBef>
              <a:spcAft>
                <a:spcPts val="600"/>
              </a:spcAft>
              <a:buClr>
                <a:srgbClr val="595B5A"/>
              </a:buClr>
              <a:buFont typeface="Arial" pitchFamily="34" charset="0"/>
              <a:buChar char="•"/>
              <a:defRPr sz="2000" kern="1200">
                <a:solidFill>
                  <a:srgbClr val="030201"/>
                </a:solidFill>
                <a:latin typeface="Arial" pitchFamily="34" charset="0"/>
                <a:ea typeface="+mn-ea"/>
                <a:cs typeface="Arial" pitchFamily="34" charset="0"/>
              </a:defRPr>
            </a:lvl4pPr>
            <a:lvl5pPr marL="1490663" indent="-119063" algn="l" defTabSz="457200" rtl="0" eaLnBrk="1" latinLnBrk="0" hangingPunct="1">
              <a:lnSpc>
                <a:spcPct val="100000"/>
              </a:lnSpc>
              <a:spcBef>
                <a:spcPts val="600"/>
              </a:spcBef>
              <a:spcAft>
                <a:spcPts val="600"/>
              </a:spcAft>
              <a:buClr>
                <a:srgbClr val="595B5A"/>
              </a:buClr>
              <a:buFont typeface="Arial" pitchFamily="34" charset="0"/>
              <a:buChar char="•"/>
              <a:defRPr sz="2000" kern="1200">
                <a:solidFill>
                  <a:srgbClr val="03020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4535">
              <a:spcAft>
                <a:spcPts val="0"/>
              </a:spcAft>
              <a:buSzPts val="1500"/>
            </a:pPr>
            <a:r>
              <a:rPr lang="en-US" sz="2000" b="1" dirty="0" smtClean="0">
                <a:solidFill>
                  <a:schemeClr val="bg1">
                    <a:lumMod val="50000"/>
                  </a:schemeClr>
                </a:solidFill>
              </a:rPr>
              <a:t>Resident </a:t>
            </a:r>
          </a:p>
          <a:p>
            <a:pPr marL="84535">
              <a:spcAft>
                <a:spcPts val="0"/>
              </a:spcAft>
              <a:buSzPts val="1500"/>
            </a:pPr>
            <a:r>
              <a:rPr lang="en-US" sz="2000" b="1" dirty="0" smtClean="0">
                <a:solidFill>
                  <a:schemeClr val="bg1">
                    <a:lumMod val="50000"/>
                  </a:schemeClr>
                </a:solidFill>
              </a:rPr>
              <a:t>Training</a:t>
            </a:r>
          </a:p>
        </p:txBody>
      </p:sp>
      <p:sp>
        <p:nvSpPr>
          <p:cNvPr id="27" name="TextBox 26"/>
          <p:cNvSpPr txBox="1"/>
          <p:nvPr/>
        </p:nvSpPr>
        <p:spPr>
          <a:xfrm rot="16200000">
            <a:off x="5853705" y="5232564"/>
            <a:ext cx="1390124" cy="830997"/>
          </a:xfrm>
          <a:prstGeom prst="rect">
            <a:avLst/>
          </a:prstGeom>
          <a:noFill/>
        </p:spPr>
        <p:txBody>
          <a:bodyPr wrap="none" rtlCol="0">
            <a:spAutoFit/>
          </a:bodyPr>
          <a:lstStyle/>
          <a:p>
            <a:r>
              <a:rPr lang="en-US" sz="4800" dirty="0" smtClean="0">
                <a:latin typeface="Arial Narrow" panose="020B0606020202030204" pitchFamily="34" charset="0"/>
              </a:rPr>
              <a:t>FY18</a:t>
            </a:r>
            <a:endParaRPr lang="en-US" sz="4800" dirty="0">
              <a:latin typeface="Arial Narrow" panose="020B0606020202030204" pitchFamily="34" charset="0"/>
            </a:endParaRPr>
          </a:p>
        </p:txBody>
      </p:sp>
      <p:sp>
        <p:nvSpPr>
          <p:cNvPr id="5120" name="TextBox 5119"/>
          <p:cNvSpPr txBox="1"/>
          <p:nvPr/>
        </p:nvSpPr>
        <p:spPr>
          <a:xfrm>
            <a:off x="7102322" y="5790649"/>
            <a:ext cx="1111202" cy="523220"/>
          </a:xfrm>
          <a:prstGeom prst="rect">
            <a:avLst/>
          </a:prstGeom>
          <a:noFill/>
        </p:spPr>
        <p:txBody>
          <a:bodyPr wrap="none" rtlCol="0">
            <a:spAutoFit/>
          </a:bodyPr>
          <a:lstStyle/>
          <a:p>
            <a:r>
              <a:rPr lang="en-US" sz="2800" dirty="0" smtClean="0">
                <a:latin typeface="Bahnschrift" panose="020B0502040204020203" pitchFamily="34" charset="0"/>
              </a:rPr>
              <a:t>&gt;3200</a:t>
            </a:r>
            <a:endParaRPr lang="en-US" sz="2800" dirty="0">
              <a:latin typeface="Bahnschrift" panose="020B0502040204020203" pitchFamily="34" charset="0"/>
            </a:endParaRPr>
          </a:p>
        </p:txBody>
      </p:sp>
      <p:sp>
        <p:nvSpPr>
          <p:cNvPr id="5123" name="TextBox 5122"/>
          <p:cNvSpPr txBox="1"/>
          <p:nvPr/>
        </p:nvSpPr>
        <p:spPr>
          <a:xfrm>
            <a:off x="633506" y="3092698"/>
            <a:ext cx="2282035" cy="369332"/>
          </a:xfrm>
          <a:prstGeom prst="rect">
            <a:avLst/>
          </a:prstGeom>
          <a:noFill/>
        </p:spPr>
        <p:txBody>
          <a:bodyPr wrap="none" rtlCol="0">
            <a:spAutoFit/>
          </a:bodyPr>
          <a:lstStyle/>
          <a:p>
            <a:r>
              <a:rPr lang="en-US" b="1" dirty="0" smtClean="0">
                <a:solidFill>
                  <a:srgbClr val="954F72"/>
                </a:solidFill>
                <a:latin typeface="Gill Sans MT"/>
                <a:cs typeface="Gill Sans"/>
              </a:rPr>
              <a:t>2530 </a:t>
            </a:r>
            <a:r>
              <a:rPr lang="en-US" b="1" dirty="0" err="1" smtClean="0">
                <a:solidFill>
                  <a:srgbClr val="954F72"/>
                </a:solidFill>
                <a:latin typeface="Gill Sans MT"/>
                <a:cs typeface="Gill Sans"/>
              </a:rPr>
              <a:t>neurotraumas</a:t>
            </a:r>
            <a:endParaRPr lang="en-US" dirty="0"/>
          </a:p>
        </p:txBody>
      </p:sp>
      <p:sp>
        <p:nvSpPr>
          <p:cNvPr id="2" name="TextBox 1"/>
          <p:cNvSpPr txBox="1"/>
          <p:nvPr/>
        </p:nvSpPr>
        <p:spPr>
          <a:xfrm>
            <a:off x="6080766" y="1303409"/>
            <a:ext cx="1446230" cy="1446550"/>
          </a:xfrm>
          <a:prstGeom prst="rect">
            <a:avLst/>
          </a:prstGeom>
          <a:noFill/>
        </p:spPr>
        <p:txBody>
          <a:bodyPr wrap="none" rtlCol="0">
            <a:spAutoFit/>
          </a:bodyPr>
          <a:lstStyle/>
          <a:p>
            <a:r>
              <a:rPr lang="en-US" sz="8800" dirty="0" smtClean="0">
                <a:solidFill>
                  <a:srgbClr val="7030A0"/>
                </a:solidFill>
                <a:latin typeface="Arial Black" panose="020B0A04020102020204" pitchFamily="34" charset="0"/>
              </a:rPr>
              <a:t>6</a:t>
            </a:r>
            <a:r>
              <a:rPr lang="en-US" sz="6000" dirty="0" smtClean="0">
                <a:solidFill>
                  <a:srgbClr val="7030A0"/>
                </a:solidFill>
                <a:latin typeface="Arial Black" panose="020B0A04020102020204" pitchFamily="34" charset="0"/>
              </a:rPr>
              <a:t>+</a:t>
            </a:r>
            <a:endParaRPr lang="en-US" sz="6000" dirty="0">
              <a:solidFill>
                <a:srgbClr val="7030A0"/>
              </a:solidFill>
              <a:latin typeface="Arial Black" panose="020B0A04020102020204" pitchFamily="34" charset="0"/>
            </a:endParaRPr>
          </a:p>
        </p:txBody>
      </p:sp>
      <p:sp>
        <p:nvSpPr>
          <p:cNvPr id="6" name="TextBox 5"/>
          <p:cNvSpPr txBox="1"/>
          <p:nvPr/>
        </p:nvSpPr>
        <p:spPr>
          <a:xfrm>
            <a:off x="7375570" y="1685302"/>
            <a:ext cx="1287532" cy="646331"/>
          </a:xfrm>
          <a:prstGeom prst="rect">
            <a:avLst/>
          </a:prstGeom>
          <a:noFill/>
        </p:spPr>
        <p:txBody>
          <a:bodyPr wrap="none" rtlCol="0">
            <a:spAutoFit/>
          </a:bodyPr>
          <a:lstStyle/>
          <a:p>
            <a:r>
              <a:rPr lang="en-US" dirty="0" smtClean="0">
                <a:solidFill>
                  <a:srgbClr val="7030A0"/>
                </a:solidFill>
                <a:latin typeface="Arial Black" panose="020B0A04020102020204" pitchFamily="34" charset="0"/>
              </a:rPr>
              <a:t>Full-time</a:t>
            </a:r>
          </a:p>
          <a:p>
            <a:r>
              <a:rPr lang="en-US" dirty="0" smtClean="0">
                <a:solidFill>
                  <a:srgbClr val="7030A0"/>
                </a:solidFill>
                <a:latin typeface="Arial Black" panose="020B0A04020102020204" pitchFamily="34" charset="0"/>
              </a:rPr>
              <a:t>Faculty</a:t>
            </a:r>
            <a:endParaRPr lang="en-US" dirty="0">
              <a:solidFill>
                <a:srgbClr val="7030A0"/>
              </a:solidFill>
              <a:latin typeface="Arial Black" panose="020B0A04020102020204" pitchFamily="34" charset="0"/>
            </a:endParaRPr>
          </a:p>
        </p:txBody>
      </p:sp>
      <p:pic>
        <p:nvPicPr>
          <p:cNvPr id="1026" name="Picture 2" descr="https://s3.amazonaws.com/pix.iemoji.com/images/emoji/apple/ios-12/256/man-construction-worker-medium-skin-tone.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55704" y="1453720"/>
            <a:ext cx="385455" cy="4307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08677" y="1116119"/>
            <a:ext cx="2320369" cy="830997"/>
            <a:chOff x="608677" y="1116119"/>
            <a:chExt cx="2320369" cy="830997"/>
          </a:xfrm>
        </p:grpSpPr>
        <p:sp>
          <p:nvSpPr>
            <p:cNvPr id="10" name="TextBox 9"/>
            <p:cNvSpPr txBox="1"/>
            <p:nvPr/>
          </p:nvSpPr>
          <p:spPr>
            <a:xfrm>
              <a:off x="608677" y="1116119"/>
              <a:ext cx="1696298" cy="830997"/>
            </a:xfrm>
            <a:prstGeom prst="rect">
              <a:avLst/>
            </a:prstGeom>
            <a:noFill/>
          </p:spPr>
          <p:txBody>
            <a:bodyPr wrap="none" rtlCol="0">
              <a:spAutoFit/>
            </a:bodyPr>
            <a:lstStyle/>
            <a:p>
              <a:r>
                <a:rPr lang="en-US" sz="4800" dirty="0" smtClean="0">
                  <a:solidFill>
                    <a:srgbClr val="7030A0"/>
                  </a:solidFill>
                  <a:latin typeface="Stencil" panose="040409050D0802020404" pitchFamily="82" charset="0"/>
                </a:rPr>
                <a:t>100%</a:t>
              </a:r>
              <a:endParaRPr lang="en-US" sz="4800" dirty="0">
                <a:solidFill>
                  <a:srgbClr val="7030A0"/>
                </a:solidFill>
                <a:latin typeface="Stencil" panose="040409050D0802020404" pitchFamily="82" charset="0"/>
              </a:endParaRPr>
            </a:p>
          </p:txBody>
        </p:sp>
        <p:pic>
          <p:nvPicPr>
            <p:cNvPr id="29" name="Picture 5" descr="http://depts.washington.edu/lumines/index_files/uwseal.GIF"/>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48901" y="1178789"/>
              <a:ext cx="680145" cy="68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spTree>
    <p:extLst>
      <p:ext uri="{BB962C8B-B14F-4D97-AF65-F5344CB8AC3E}">
        <p14:creationId xmlns:p14="http://schemas.microsoft.com/office/powerpoint/2010/main" val="37438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2000"/>
                                        <p:tgtEl>
                                          <p:spTgt spid="5123"/>
                                        </p:tgtEl>
                                      </p:cBhvr>
                                    </p:animEffect>
                                    <p:anim calcmode="lin" valueType="num">
                                      <p:cBhvr>
                                        <p:cTn id="12" dur="2000" fill="hold"/>
                                        <p:tgtEl>
                                          <p:spTgt spid="5123"/>
                                        </p:tgtEl>
                                        <p:attrNameLst>
                                          <p:attrName>ppt_w</p:attrName>
                                        </p:attrNameLst>
                                      </p:cBhvr>
                                      <p:tavLst>
                                        <p:tav tm="0" fmla="#ppt_w*sin(2.5*pi*$)">
                                          <p:val>
                                            <p:fltVal val="0"/>
                                          </p:val>
                                        </p:tav>
                                        <p:tav tm="100000">
                                          <p:val>
                                            <p:fltVal val="1"/>
                                          </p:val>
                                        </p:tav>
                                      </p:tavLst>
                                    </p:anim>
                                    <p:anim calcmode="lin" valueType="num">
                                      <p:cBhvr>
                                        <p:cTn id="13" dur="2000" fill="hold"/>
                                        <p:tgtEl>
                                          <p:spTgt spid="512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4">
                                            <p:txEl>
                                              <p:pRg st="0" end="0"/>
                                            </p:txEl>
                                          </p:spTgt>
                                        </p:tgtEl>
                                        <p:attrNameLst>
                                          <p:attrName>r</p:attrName>
                                        </p:attrNameLst>
                                      </p:cBhvr>
                                    </p:animRot>
                                    <p:animRot by="-240000">
                                      <p:cBhvr>
                                        <p:cTn id="18" dur="200" fill="hold">
                                          <p:stCondLst>
                                            <p:cond delay="200"/>
                                          </p:stCondLst>
                                        </p:cTn>
                                        <p:tgtEl>
                                          <p:spTgt spid="14">
                                            <p:txEl>
                                              <p:pRg st="0" end="0"/>
                                            </p:txEl>
                                          </p:spTgt>
                                        </p:tgtEl>
                                        <p:attrNameLst>
                                          <p:attrName>r</p:attrName>
                                        </p:attrNameLst>
                                      </p:cBhvr>
                                    </p:animRot>
                                    <p:animRot by="240000">
                                      <p:cBhvr>
                                        <p:cTn id="19" dur="200" fill="hold">
                                          <p:stCondLst>
                                            <p:cond delay="400"/>
                                          </p:stCondLst>
                                        </p:cTn>
                                        <p:tgtEl>
                                          <p:spTgt spid="14">
                                            <p:txEl>
                                              <p:pRg st="0" end="0"/>
                                            </p:txEl>
                                          </p:spTgt>
                                        </p:tgtEl>
                                        <p:attrNameLst>
                                          <p:attrName>r</p:attrName>
                                        </p:attrNameLst>
                                      </p:cBhvr>
                                    </p:animRot>
                                    <p:animRot by="-240000">
                                      <p:cBhvr>
                                        <p:cTn id="20" dur="200" fill="hold">
                                          <p:stCondLst>
                                            <p:cond delay="600"/>
                                          </p:stCondLst>
                                        </p:cTn>
                                        <p:tgtEl>
                                          <p:spTgt spid="14">
                                            <p:txEl>
                                              <p:pRg st="0" end="0"/>
                                            </p:txEl>
                                          </p:spTgt>
                                        </p:tgtEl>
                                        <p:attrNameLst>
                                          <p:attrName>r</p:attrName>
                                        </p:attrNameLst>
                                      </p:cBhvr>
                                    </p:animRot>
                                    <p:animRot by="120000">
                                      <p:cBhvr>
                                        <p:cTn id="21" dur="200" fill="hold">
                                          <p:stCondLst>
                                            <p:cond delay="800"/>
                                          </p:stCondLst>
                                        </p:cTn>
                                        <p:tgtEl>
                                          <p:spTgt spid="14">
                                            <p:txEl>
                                              <p:pRg st="0" end="0"/>
                                            </p:txEl>
                                          </p:spTgt>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4">
                                            <p:txEl>
                                              <p:pRg st="2" end="2"/>
                                            </p:txEl>
                                          </p:spTgt>
                                        </p:tgtEl>
                                        <p:attrNameLst>
                                          <p:attrName>r</p:attrName>
                                        </p:attrNameLst>
                                      </p:cBhvr>
                                    </p:animRot>
                                    <p:animRot by="-240000">
                                      <p:cBhvr>
                                        <p:cTn id="24" dur="200" fill="hold">
                                          <p:stCondLst>
                                            <p:cond delay="200"/>
                                          </p:stCondLst>
                                        </p:cTn>
                                        <p:tgtEl>
                                          <p:spTgt spid="14">
                                            <p:txEl>
                                              <p:pRg st="2" end="2"/>
                                            </p:txEl>
                                          </p:spTgt>
                                        </p:tgtEl>
                                        <p:attrNameLst>
                                          <p:attrName>r</p:attrName>
                                        </p:attrNameLst>
                                      </p:cBhvr>
                                    </p:animRot>
                                    <p:animRot by="240000">
                                      <p:cBhvr>
                                        <p:cTn id="25" dur="200" fill="hold">
                                          <p:stCondLst>
                                            <p:cond delay="400"/>
                                          </p:stCondLst>
                                        </p:cTn>
                                        <p:tgtEl>
                                          <p:spTgt spid="14">
                                            <p:txEl>
                                              <p:pRg st="2" end="2"/>
                                            </p:txEl>
                                          </p:spTgt>
                                        </p:tgtEl>
                                        <p:attrNameLst>
                                          <p:attrName>r</p:attrName>
                                        </p:attrNameLst>
                                      </p:cBhvr>
                                    </p:animRot>
                                    <p:animRot by="-240000">
                                      <p:cBhvr>
                                        <p:cTn id="26" dur="200" fill="hold">
                                          <p:stCondLst>
                                            <p:cond delay="600"/>
                                          </p:stCondLst>
                                        </p:cTn>
                                        <p:tgtEl>
                                          <p:spTgt spid="14">
                                            <p:txEl>
                                              <p:pRg st="2" end="2"/>
                                            </p:txEl>
                                          </p:spTgt>
                                        </p:tgtEl>
                                        <p:attrNameLst>
                                          <p:attrName>r</p:attrName>
                                        </p:attrNameLst>
                                      </p:cBhvr>
                                    </p:animRot>
                                    <p:animRot by="120000">
                                      <p:cBhvr>
                                        <p:cTn id="27" dur="200" fill="hold">
                                          <p:stCondLst>
                                            <p:cond delay="800"/>
                                          </p:stCondLst>
                                        </p:cTn>
                                        <p:tgtEl>
                                          <p:spTgt spid="14">
                                            <p:txEl>
                                              <p:pRg st="2" end="2"/>
                                            </p:txEl>
                                          </p:spTgt>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14">
                                            <p:txEl>
                                              <p:pRg st="3" end="3"/>
                                            </p:txEl>
                                          </p:spTgt>
                                        </p:tgtEl>
                                        <p:attrNameLst>
                                          <p:attrName>r</p:attrName>
                                        </p:attrNameLst>
                                      </p:cBhvr>
                                    </p:animRot>
                                    <p:animRot by="-240000">
                                      <p:cBhvr>
                                        <p:cTn id="30" dur="200" fill="hold">
                                          <p:stCondLst>
                                            <p:cond delay="200"/>
                                          </p:stCondLst>
                                        </p:cTn>
                                        <p:tgtEl>
                                          <p:spTgt spid="14">
                                            <p:txEl>
                                              <p:pRg st="3" end="3"/>
                                            </p:txEl>
                                          </p:spTgt>
                                        </p:tgtEl>
                                        <p:attrNameLst>
                                          <p:attrName>r</p:attrName>
                                        </p:attrNameLst>
                                      </p:cBhvr>
                                    </p:animRot>
                                    <p:animRot by="240000">
                                      <p:cBhvr>
                                        <p:cTn id="31" dur="200" fill="hold">
                                          <p:stCondLst>
                                            <p:cond delay="400"/>
                                          </p:stCondLst>
                                        </p:cTn>
                                        <p:tgtEl>
                                          <p:spTgt spid="14">
                                            <p:txEl>
                                              <p:pRg st="3" end="3"/>
                                            </p:txEl>
                                          </p:spTgt>
                                        </p:tgtEl>
                                        <p:attrNameLst>
                                          <p:attrName>r</p:attrName>
                                        </p:attrNameLst>
                                      </p:cBhvr>
                                    </p:animRot>
                                    <p:animRot by="-240000">
                                      <p:cBhvr>
                                        <p:cTn id="32" dur="200" fill="hold">
                                          <p:stCondLst>
                                            <p:cond delay="600"/>
                                          </p:stCondLst>
                                        </p:cTn>
                                        <p:tgtEl>
                                          <p:spTgt spid="14">
                                            <p:txEl>
                                              <p:pRg st="3" end="3"/>
                                            </p:txEl>
                                          </p:spTgt>
                                        </p:tgtEl>
                                        <p:attrNameLst>
                                          <p:attrName>r</p:attrName>
                                        </p:attrNameLst>
                                      </p:cBhvr>
                                    </p:animRot>
                                    <p:animRot by="120000">
                                      <p:cBhvr>
                                        <p:cTn id="33" dur="200" fill="hold">
                                          <p:stCondLst>
                                            <p:cond delay="800"/>
                                          </p:stCondLst>
                                        </p:cTn>
                                        <p:tgtEl>
                                          <p:spTgt spid="14">
                                            <p:txEl>
                                              <p:pRg st="3" end="3"/>
                                            </p:txEl>
                                          </p:spTgt>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14">
                                            <p:txEl>
                                              <p:pRg st="4" end="4"/>
                                            </p:txEl>
                                          </p:spTgt>
                                        </p:tgtEl>
                                        <p:attrNameLst>
                                          <p:attrName>r</p:attrName>
                                        </p:attrNameLst>
                                      </p:cBhvr>
                                    </p:animRot>
                                    <p:animRot by="-240000">
                                      <p:cBhvr>
                                        <p:cTn id="36" dur="200" fill="hold">
                                          <p:stCondLst>
                                            <p:cond delay="200"/>
                                          </p:stCondLst>
                                        </p:cTn>
                                        <p:tgtEl>
                                          <p:spTgt spid="14">
                                            <p:txEl>
                                              <p:pRg st="4" end="4"/>
                                            </p:txEl>
                                          </p:spTgt>
                                        </p:tgtEl>
                                        <p:attrNameLst>
                                          <p:attrName>r</p:attrName>
                                        </p:attrNameLst>
                                      </p:cBhvr>
                                    </p:animRot>
                                    <p:animRot by="240000">
                                      <p:cBhvr>
                                        <p:cTn id="37" dur="200" fill="hold">
                                          <p:stCondLst>
                                            <p:cond delay="400"/>
                                          </p:stCondLst>
                                        </p:cTn>
                                        <p:tgtEl>
                                          <p:spTgt spid="14">
                                            <p:txEl>
                                              <p:pRg st="4" end="4"/>
                                            </p:txEl>
                                          </p:spTgt>
                                        </p:tgtEl>
                                        <p:attrNameLst>
                                          <p:attrName>r</p:attrName>
                                        </p:attrNameLst>
                                      </p:cBhvr>
                                    </p:animRot>
                                    <p:animRot by="-240000">
                                      <p:cBhvr>
                                        <p:cTn id="38" dur="200" fill="hold">
                                          <p:stCondLst>
                                            <p:cond delay="600"/>
                                          </p:stCondLst>
                                        </p:cTn>
                                        <p:tgtEl>
                                          <p:spTgt spid="14">
                                            <p:txEl>
                                              <p:pRg st="4" end="4"/>
                                            </p:txEl>
                                          </p:spTgt>
                                        </p:tgtEl>
                                        <p:attrNameLst>
                                          <p:attrName>r</p:attrName>
                                        </p:attrNameLst>
                                      </p:cBhvr>
                                    </p:animRot>
                                    <p:animRot by="120000">
                                      <p:cBhvr>
                                        <p:cTn id="39" dur="200" fill="hold">
                                          <p:stCondLst>
                                            <p:cond delay="800"/>
                                          </p:stCondLst>
                                        </p:cTn>
                                        <p:tgtEl>
                                          <p:spTgt spid="14">
                                            <p:txEl>
                                              <p:pRg st="4" end="4"/>
                                            </p:txEl>
                                          </p:spTgt>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7" presetClass="emph" presetSubtype="0" fill="remove" nodeType="clickEffect">
                                  <p:stCondLst>
                                    <p:cond delay="0"/>
                                  </p:stCondLst>
                                  <p:childTnLst>
                                    <p:animClr clrSpc="rgb" dir="cw">
                                      <p:cBhvr override="childStyle">
                                        <p:cTn id="43" dur="250" autoRev="1" fill="remove"/>
                                        <p:tgtEl>
                                          <p:spTgt spid="2">
                                            <p:txEl>
                                              <p:pRg st="0" end="0"/>
                                            </p:txEl>
                                          </p:spTgt>
                                        </p:tgtEl>
                                        <p:attrNameLst>
                                          <p:attrName>style.color</p:attrName>
                                        </p:attrNameLst>
                                      </p:cBhvr>
                                      <p:to>
                                        <a:schemeClr val="bg1"/>
                                      </p:to>
                                    </p:animClr>
                                    <p:animClr clrSpc="rgb" dir="cw">
                                      <p:cBhvr>
                                        <p:cTn id="44" dur="250" autoRev="1" fill="remove"/>
                                        <p:tgtEl>
                                          <p:spTgt spid="2">
                                            <p:txEl>
                                              <p:pRg st="0" end="0"/>
                                            </p:txEl>
                                          </p:spTgt>
                                        </p:tgtEl>
                                        <p:attrNameLst>
                                          <p:attrName>fillcolor</p:attrName>
                                        </p:attrNameLst>
                                      </p:cBhvr>
                                      <p:to>
                                        <a:schemeClr val="bg1"/>
                                      </p:to>
                                    </p:animClr>
                                    <p:set>
                                      <p:cBhvr>
                                        <p:cTn id="45" dur="250" autoRev="1" fill="remove"/>
                                        <p:tgtEl>
                                          <p:spTgt spid="2">
                                            <p:txEl>
                                              <p:pRg st="0" end="0"/>
                                            </p:txEl>
                                          </p:spTgt>
                                        </p:tgtEl>
                                        <p:attrNameLst>
                                          <p:attrName>fill.type</p:attrName>
                                        </p:attrNameLst>
                                      </p:cBhvr>
                                      <p:to>
                                        <p:strVal val="solid"/>
                                      </p:to>
                                    </p:set>
                                    <p:set>
                                      <p:cBhvr>
                                        <p:cTn id="46" dur="250" autoRev="1" fill="remove"/>
                                        <p:tgtEl>
                                          <p:spTgt spid="2">
                                            <p:txEl>
                                              <p:pRg st="0" end="0"/>
                                            </p:txEl>
                                          </p:spTgt>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iterate type="lt">
                                    <p:tmPct val="0"/>
                                  </p:iterate>
                                  <p:childTnLst>
                                    <p:animEffect transition="out" filter="fade">
                                      <p:cBhvr>
                                        <p:cTn id="50" dur="500" tmFilter="0, 0; .2, .5; .8, .5; 1, 0"/>
                                        <p:tgtEl>
                                          <p:spTgt spid="25">
                                            <p:txEl>
                                              <p:pRg st="1" end="1"/>
                                            </p:txEl>
                                          </p:spTgt>
                                        </p:tgtEl>
                                      </p:cBhvr>
                                    </p:animEffect>
                                    <p:animScale>
                                      <p:cBhvr>
                                        <p:cTn id="51" dur="250" autoRev="1" fill="hold"/>
                                        <p:tgtEl>
                                          <p:spTgt spid="25">
                                            <p:txEl>
                                              <p:pRg st="1" end="1"/>
                                            </p:txEl>
                                          </p:spTgt>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19"/>
                                        </p:tgtEl>
                                        <p:attrNameLst>
                                          <p:attrName>r</p:attrName>
                                        </p:attrNameLst>
                                      </p:cBhvr>
                                    </p:animRot>
                                    <p:animRot by="-240000">
                                      <p:cBhvr>
                                        <p:cTn id="62" dur="200" fill="hold">
                                          <p:stCondLst>
                                            <p:cond delay="200"/>
                                          </p:stCondLst>
                                        </p:cTn>
                                        <p:tgtEl>
                                          <p:spTgt spid="19"/>
                                        </p:tgtEl>
                                        <p:attrNameLst>
                                          <p:attrName>r</p:attrName>
                                        </p:attrNameLst>
                                      </p:cBhvr>
                                    </p:animRot>
                                    <p:animRot by="240000">
                                      <p:cBhvr>
                                        <p:cTn id="63" dur="200" fill="hold">
                                          <p:stCondLst>
                                            <p:cond delay="400"/>
                                          </p:stCondLst>
                                        </p:cTn>
                                        <p:tgtEl>
                                          <p:spTgt spid="19"/>
                                        </p:tgtEl>
                                        <p:attrNameLst>
                                          <p:attrName>r</p:attrName>
                                        </p:attrNameLst>
                                      </p:cBhvr>
                                    </p:animRot>
                                    <p:animRot by="-240000">
                                      <p:cBhvr>
                                        <p:cTn id="64" dur="200" fill="hold">
                                          <p:stCondLst>
                                            <p:cond delay="600"/>
                                          </p:stCondLst>
                                        </p:cTn>
                                        <p:tgtEl>
                                          <p:spTgt spid="19"/>
                                        </p:tgtEl>
                                        <p:attrNameLst>
                                          <p:attrName>r</p:attrName>
                                        </p:attrNameLst>
                                      </p:cBhvr>
                                    </p:animRot>
                                    <p:animRot by="120000">
                                      <p:cBhvr>
                                        <p:cTn id="65" dur="200" fill="hold">
                                          <p:stCondLst>
                                            <p:cond delay="800"/>
                                          </p:stCondLst>
                                        </p:cTn>
                                        <p:tgtEl>
                                          <p:spTgt spid="19"/>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32" presetClass="emph" presetSubtype="0" fill="hold" nodeType="clickEffect">
                                  <p:stCondLst>
                                    <p:cond delay="0"/>
                                  </p:stCondLst>
                                  <p:childTnLst>
                                    <p:animRot by="120000">
                                      <p:cBhvr>
                                        <p:cTn id="69" dur="100" fill="hold">
                                          <p:stCondLst>
                                            <p:cond delay="0"/>
                                          </p:stCondLst>
                                        </p:cTn>
                                        <p:tgtEl>
                                          <p:spTgt spid="20"/>
                                        </p:tgtEl>
                                        <p:attrNameLst>
                                          <p:attrName>r</p:attrName>
                                        </p:attrNameLst>
                                      </p:cBhvr>
                                    </p:animRot>
                                    <p:animRot by="-240000">
                                      <p:cBhvr>
                                        <p:cTn id="70" dur="200" fill="hold">
                                          <p:stCondLst>
                                            <p:cond delay="200"/>
                                          </p:stCondLst>
                                        </p:cTn>
                                        <p:tgtEl>
                                          <p:spTgt spid="20"/>
                                        </p:tgtEl>
                                        <p:attrNameLst>
                                          <p:attrName>r</p:attrName>
                                        </p:attrNameLst>
                                      </p:cBhvr>
                                    </p:animRot>
                                    <p:animRot by="240000">
                                      <p:cBhvr>
                                        <p:cTn id="71" dur="200" fill="hold">
                                          <p:stCondLst>
                                            <p:cond delay="400"/>
                                          </p:stCondLst>
                                        </p:cTn>
                                        <p:tgtEl>
                                          <p:spTgt spid="20"/>
                                        </p:tgtEl>
                                        <p:attrNameLst>
                                          <p:attrName>r</p:attrName>
                                        </p:attrNameLst>
                                      </p:cBhvr>
                                    </p:animRot>
                                    <p:animRot by="-240000">
                                      <p:cBhvr>
                                        <p:cTn id="72" dur="200" fill="hold">
                                          <p:stCondLst>
                                            <p:cond delay="600"/>
                                          </p:stCondLst>
                                        </p:cTn>
                                        <p:tgtEl>
                                          <p:spTgt spid="20"/>
                                        </p:tgtEl>
                                        <p:attrNameLst>
                                          <p:attrName>r</p:attrName>
                                        </p:attrNameLst>
                                      </p:cBhvr>
                                    </p:animRot>
                                    <p:animRot by="120000">
                                      <p:cBhvr>
                                        <p:cTn id="73" dur="200" fill="hold">
                                          <p:stCondLst>
                                            <p:cond delay="800"/>
                                          </p:stCondLst>
                                        </p:cTn>
                                        <p:tgtEl>
                                          <p:spTgt spid="20"/>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6" presetClass="emph" presetSubtype="0" fill="hold" nodeType="clickEffect">
                                  <p:stCondLst>
                                    <p:cond delay="0"/>
                                  </p:stCondLst>
                                  <p:childTnLst>
                                    <p:animScale>
                                      <p:cBhvr>
                                        <p:cTn id="77" dur="2000" fill="hold"/>
                                        <p:tgtEl>
                                          <p:spTgt spid="5120">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Emergent vs. Elective</a:t>
            </a:r>
            <a:endParaRPr lang="en-US" dirty="0"/>
          </a:p>
        </p:txBody>
      </p:sp>
      <p:sp>
        <p:nvSpPr>
          <p:cNvPr id="4" name="Slide Number Placeholder 3"/>
          <p:cNvSpPr>
            <a:spLocks noGrp="1"/>
          </p:cNvSpPr>
          <p:nvPr>
            <p:ph type="sldNum" sz="quarter" idx="12"/>
          </p:nvPr>
        </p:nvSpPr>
        <p:spPr/>
        <p:txBody>
          <a:bodyPr/>
          <a:lstStyle/>
          <a:p>
            <a:fld id="{206C7CE5-3225-8743-B368-1C50B11BFD71}" type="slidenum">
              <a:rPr lang="en-US" smtClean="0">
                <a:solidFill>
                  <a:srgbClr val="7C6316"/>
                </a:solidFill>
              </a:rPr>
              <a:pPr/>
              <a:t>3</a:t>
            </a:fld>
            <a:endParaRPr lang="en-US" dirty="0">
              <a:solidFill>
                <a:srgbClr val="7C6316"/>
              </a:solidFill>
            </a:endParaRPr>
          </a:p>
        </p:txBody>
      </p:sp>
      <p:pic>
        <p:nvPicPr>
          <p:cNvPr id="6" name="Picture 5"/>
          <p:cNvPicPr>
            <a:picLocks noChangeAspect="1"/>
          </p:cNvPicPr>
          <p:nvPr/>
        </p:nvPicPr>
        <p:blipFill>
          <a:blip r:embed="rId3"/>
          <a:stretch>
            <a:fillRect/>
          </a:stretch>
        </p:blipFill>
        <p:spPr>
          <a:xfrm>
            <a:off x="304800" y="914400"/>
            <a:ext cx="6657975" cy="4379710"/>
          </a:xfrm>
          <a:prstGeom prst="rect">
            <a:avLst/>
          </a:prstGeom>
        </p:spPr>
      </p:pic>
      <p:pic>
        <p:nvPicPr>
          <p:cNvPr id="7" name="Picture 6"/>
          <p:cNvPicPr>
            <a:picLocks noChangeAspect="1"/>
          </p:cNvPicPr>
          <p:nvPr/>
        </p:nvPicPr>
        <p:blipFill>
          <a:blip r:embed="rId4"/>
          <a:stretch>
            <a:fillRect/>
          </a:stretch>
        </p:blipFill>
        <p:spPr>
          <a:xfrm>
            <a:off x="4648200" y="2077211"/>
            <a:ext cx="5410200" cy="3456630"/>
          </a:xfrm>
          <a:prstGeom prst="rect">
            <a:avLst/>
          </a:prstGeom>
        </p:spPr>
      </p:pic>
    </p:spTree>
    <p:extLst>
      <p:ext uri="{BB962C8B-B14F-4D97-AF65-F5344CB8AC3E}">
        <p14:creationId xmlns:p14="http://schemas.microsoft.com/office/powerpoint/2010/main" val="735899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p:txBody>
      </p:sp>
      <p:sp>
        <p:nvSpPr>
          <p:cNvPr id="3" name="Title 2"/>
          <p:cNvSpPr>
            <a:spLocks noGrp="1"/>
          </p:cNvSpPr>
          <p:nvPr>
            <p:ph type="title"/>
          </p:nvPr>
        </p:nvSpPr>
        <p:spPr/>
        <p:txBody>
          <a:bodyPr/>
          <a:lstStyle/>
          <a:p>
            <a:r>
              <a:rPr lang="en-US" dirty="0" smtClean="0"/>
              <a:t>Emergent vs elective</a:t>
            </a:r>
            <a:endParaRPr lang="en-US" dirty="0"/>
          </a:p>
        </p:txBody>
      </p:sp>
      <p:sp>
        <p:nvSpPr>
          <p:cNvPr id="4" name="Slide Number Placeholder 3"/>
          <p:cNvSpPr>
            <a:spLocks noGrp="1"/>
          </p:cNvSpPr>
          <p:nvPr>
            <p:ph type="sldNum" sz="quarter" idx="12"/>
          </p:nvPr>
        </p:nvSpPr>
        <p:spPr/>
        <p:txBody>
          <a:bodyPr/>
          <a:lstStyle/>
          <a:p>
            <a:fld id="{206C7CE5-3225-8743-B368-1C50B11BFD71}" type="slidenum">
              <a:rPr lang="en-US" smtClean="0"/>
              <a:pPr/>
              <a:t>4</a:t>
            </a:fld>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1597263651"/>
              </p:ext>
            </p:extLst>
          </p:nvPr>
        </p:nvGraphicFramePr>
        <p:xfrm>
          <a:off x="1066800" y="914400"/>
          <a:ext cx="6819900" cy="541020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9847939">
            <a:off x="3099477" y="2856623"/>
            <a:ext cx="4069454" cy="646331"/>
          </a:xfrm>
          <a:prstGeom prst="rect">
            <a:avLst/>
          </a:prstGeom>
          <a:noFill/>
        </p:spPr>
        <p:txBody>
          <a:bodyPr wrap="square" rtlCol="0">
            <a:spAutoFit/>
          </a:bodyPr>
          <a:lstStyle/>
          <a:p>
            <a:r>
              <a:rPr lang="en-US" sz="3600" dirty="0" smtClean="0">
                <a:solidFill>
                  <a:schemeClr val="tx2"/>
                </a:solidFill>
                <a:latin typeface="Arial Black" panose="020B0A04020102020204" pitchFamily="34" charset="0"/>
              </a:rPr>
              <a:t>49% Elective</a:t>
            </a:r>
            <a:endParaRPr lang="en-US" sz="3600"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426727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err="1" smtClean="0"/>
              <a:t>CounTy</a:t>
            </a:r>
            <a:r>
              <a:rPr lang="en-US" dirty="0" smtClean="0"/>
              <a:t> vs Cutting edge</a:t>
            </a:r>
            <a:endParaRPr lang="en-US" dirty="0"/>
          </a:p>
        </p:txBody>
      </p:sp>
      <p:sp>
        <p:nvSpPr>
          <p:cNvPr id="4" name="Slide Number Placeholder 3"/>
          <p:cNvSpPr>
            <a:spLocks noGrp="1"/>
          </p:cNvSpPr>
          <p:nvPr>
            <p:ph type="sldNum" sz="quarter" idx="12"/>
          </p:nvPr>
        </p:nvSpPr>
        <p:spPr/>
        <p:txBody>
          <a:bodyPr/>
          <a:lstStyle/>
          <a:p>
            <a:fld id="{206C7CE5-3225-8743-B368-1C50B11BFD71}" type="slidenum">
              <a:rPr lang="en-US" smtClean="0"/>
              <a:pPr/>
              <a:t>5</a:t>
            </a:fld>
            <a:endParaRPr lang="en-US" dirty="0"/>
          </a:p>
        </p:txBody>
      </p:sp>
      <p:pic>
        <p:nvPicPr>
          <p:cNvPr id="6" name="Picture 5"/>
          <p:cNvPicPr>
            <a:picLocks noChangeAspect="1"/>
          </p:cNvPicPr>
          <p:nvPr/>
        </p:nvPicPr>
        <p:blipFill>
          <a:blip r:embed="rId3"/>
          <a:stretch>
            <a:fillRect/>
          </a:stretch>
        </p:blipFill>
        <p:spPr>
          <a:xfrm>
            <a:off x="638629" y="1143001"/>
            <a:ext cx="5577909" cy="2667000"/>
          </a:xfrm>
          <a:prstGeom prst="rect">
            <a:avLst/>
          </a:prstGeom>
        </p:spPr>
      </p:pic>
      <p:pic>
        <p:nvPicPr>
          <p:cNvPr id="2050" name="Picture 2" descr="King County Housing and Community Development manager Mike Ellerbrook shows reporters sleeping mats which will be used by shelter residents until beds arrived. The Harborview Hall shelter opened on Dec. 21. Aaron Kunkler/staff ph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2"/>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rborview Medical Center in Seattle. Thursdays nightâs radioactive spill was in a UW research building nearby, at the corner of Terry Avenue and Terrace Street. (Rebekah Welch / The Seattle Times, fi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1150" y="4176713"/>
            <a:ext cx="2764631" cy="184308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4495" y="748704"/>
            <a:ext cx="9135010" cy="6109296"/>
            <a:chOff x="4495" y="748704"/>
            <a:chExt cx="9135010" cy="6109296"/>
          </a:xfrm>
        </p:grpSpPr>
        <p:grpSp>
          <p:nvGrpSpPr>
            <p:cNvPr id="9" name="Group 8"/>
            <p:cNvGrpSpPr/>
            <p:nvPr/>
          </p:nvGrpSpPr>
          <p:grpSpPr>
            <a:xfrm>
              <a:off x="4495" y="748704"/>
              <a:ext cx="9135010" cy="6109296"/>
              <a:chOff x="4495" y="748704"/>
              <a:chExt cx="9135010" cy="6109296"/>
            </a:xfrm>
          </p:grpSpPr>
          <p:pic>
            <p:nvPicPr>
              <p:cNvPr id="8" name="Picture 2" descr="Image result for medic one ems seatt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 y="751901"/>
                <a:ext cx="6284200" cy="417310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medic one ems seatt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6180" y="748704"/>
                <a:ext cx="4133325" cy="2038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airlift northwe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0304" y="3526153"/>
                <a:ext cx="5029201" cy="333184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6893800" y="3541754"/>
              <a:ext cx="2215671" cy="369332"/>
            </a:xfrm>
            <a:prstGeom prst="rect">
              <a:avLst/>
            </a:prstGeom>
            <a:noFill/>
          </p:spPr>
          <p:txBody>
            <a:bodyPr wrap="none" rtlCol="0">
              <a:spAutoFit/>
            </a:bodyPr>
            <a:lstStyle/>
            <a:p>
              <a:r>
                <a:rPr lang="en-US" b="1" dirty="0" smtClean="0">
                  <a:solidFill>
                    <a:srgbClr val="7030A0"/>
                  </a:solidFill>
                </a:rPr>
                <a:t>Airlift Northwest</a:t>
              </a:r>
              <a:endParaRPr lang="en-US" b="1" dirty="0">
                <a:solidFill>
                  <a:srgbClr val="7030A0"/>
                </a:solidFill>
              </a:endParaRPr>
            </a:p>
          </p:txBody>
        </p:sp>
        <p:sp>
          <p:nvSpPr>
            <p:cNvPr id="11" name="TextBox 10"/>
            <p:cNvSpPr txBox="1"/>
            <p:nvPr/>
          </p:nvSpPr>
          <p:spPr>
            <a:xfrm>
              <a:off x="550152" y="4942529"/>
              <a:ext cx="1656223" cy="369332"/>
            </a:xfrm>
            <a:prstGeom prst="rect">
              <a:avLst/>
            </a:prstGeom>
            <a:noFill/>
          </p:spPr>
          <p:txBody>
            <a:bodyPr wrap="none" rtlCol="0">
              <a:spAutoFit/>
            </a:bodyPr>
            <a:lstStyle/>
            <a:p>
              <a:r>
                <a:rPr lang="en-US" b="1" dirty="0" smtClean="0">
                  <a:solidFill>
                    <a:srgbClr val="7030A0"/>
                  </a:solidFill>
                </a:rPr>
                <a:t>MEDIC ONE</a:t>
              </a:r>
              <a:endParaRPr lang="en-US" b="1" dirty="0">
                <a:solidFill>
                  <a:srgbClr val="7030A0"/>
                </a:solidFill>
              </a:endParaRPr>
            </a:p>
          </p:txBody>
        </p:sp>
      </p:grpSp>
    </p:spTree>
    <p:extLst>
      <p:ext uri="{BB962C8B-B14F-4D97-AF65-F5344CB8AC3E}">
        <p14:creationId xmlns:p14="http://schemas.microsoft.com/office/powerpoint/2010/main" val="3185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County vs cutting edge</a:t>
            </a:r>
            <a:endParaRPr lang="en-US" dirty="0"/>
          </a:p>
        </p:txBody>
      </p:sp>
      <p:sp>
        <p:nvSpPr>
          <p:cNvPr id="4" name="Slide Number Placeholder 3"/>
          <p:cNvSpPr>
            <a:spLocks noGrp="1"/>
          </p:cNvSpPr>
          <p:nvPr>
            <p:ph type="sldNum" sz="quarter" idx="12"/>
          </p:nvPr>
        </p:nvSpPr>
        <p:spPr/>
        <p:txBody>
          <a:bodyPr/>
          <a:lstStyle/>
          <a:p>
            <a:fld id="{206C7CE5-3225-8743-B368-1C50B11BFD71}" type="slidenum">
              <a:rPr lang="en-US" smtClean="0"/>
              <a:pPr/>
              <a:t>6</a:t>
            </a:fld>
            <a:endParaRPr lang="en-US" dirty="0"/>
          </a:p>
        </p:txBody>
      </p:sp>
      <p:pic>
        <p:nvPicPr>
          <p:cNvPr id="6" name="FlyB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91200" y="3792434"/>
            <a:ext cx="3276600" cy="2457450"/>
          </a:xfrm>
          <a:prstGeom prst="rect">
            <a:avLst/>
          </a:prstGeom>
        </p:spPr>
      </p:pic>
      <p:pic>
        <p:nvPicPr>
          <p:cNvPr id="1026" name="Picture 2" descr="Image result for Visualase from Medtron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 y="736600"/>
            <a:ext cx="4127500" cy="221776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2879147"/>
            <a:ext cx="3302000" cy="3881490"/>
            <a:chOff x="0" y="2879147"/>
            <a:chExt cx="3302000" cy="3881490"/>
          </a:xfrm>
        </p:grpSpPr>
        <p:pic>
          <p:nvPicPr>
            <p:cNvPr id="8" name="Picture 7"/>
            <p:cNvPicPr>
              <a:picLocks noChangeAspect="1"/>
            </p:cNvPicPr>
            <p:nvPr/>
          </p:nvPicPr>
          <p:blipFill>
            <a:blip r:embed="rId7"/>
            <a:stretch>
              <a:fillRect/>
            </a:stretch>
          </p:blipFill>
          <p:spPr>
            <a:xfrm>
              <a:off x="0" y="2879147"/>
              <a:ext cx="3302000" cy="3881490"/>
            </a:xfrm>
            <a:prstGeom prst="rect">
              <a:avLst/>
            </a:prstGeom>
          </p:spPr>
        </p:pic>
        <p:pic>
          <p:nvPicPr>
            <p:cNvPr id="9" name="Content Placeholder 4"/>
            <p:cNvPicPr>
              <a:picLocks noChangeAspect="1"/>
            </p:cNvPicPr>
            <p:nvPr/>
          </p:nvPicPr>
          <p:blipFill rotWithShape="1">
            <a:blip r:embed="rId8" cstate="print">
              <a:extLst>
                <a:ext uri="{28A0092B-C50C-407E-A947-70E740481C1C}">
                  <a14:useLocalDpi xmlns:a14="http://schemas.microsoft.com/office/drawing/2010/main" val="0"/>
                </a:ext>
              </a:extLst>
            </a:blip>
            <a:srcRect r="51397"/>
            <a:stretch/>
          </p:blipFill>
          <p:spPr>
            <a:xfrm>
              <a:off x="129412" y="5203059"/>
              <a:ext cx="1259858" cy="1458095"/>
            </a:xfrm>
            <a:prstGeom prst="rect">
              <a:avLst/>
            </a:prstGeom>
          </p:spPr>
        </p:pic>
        <p:pic>
          <p:nvPicPr>
            <p:cNvPr id="10" name="Content Placeholder 4"/>
            <p:cNvPicPr>
              <a:picLocks noChangeAspect="1"/>
            </p:cNvPicPr>
            <p:nvPr/>
          </p:nvPicPr>
          <p:blipFill rotWithShape="1">
            <a:blip r:embed="rId8" cstate="print">
              <a:extLst>
                <a:ext uri="{28A0092B-C50C-407E-A947-70E740481C1C}">
                  <a14:useLocalDpi xmlns:a14="http://schemas.microsoft.com/office/drawing/2010/main" val="0"/>
                </a:ext>
              </a:extLst>
            </a:blip>
            <a:srcRect l="50088"/>
            <a:stretch/>
          </p:blipFill>
          <p:spPr>
            <a:xfrm>
              <a:off x="1272412" y="5203058"/>
              <a:ext cx="1293792" cy="1458095"/>
            </a:xfrm>
            <a:prstGeom prst="rect">
              <a:avLst/>
            </a:prstGeom>
          </p:spPr>
        </p:pic>
      </p:grpSp>
      <p:pic>
        <p:nvPicPr>
          <p:cNvPr id="1028" name="Picture 4" descr="Image result for gamma knife ic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4200" y="4071434"/>
            <a:ext cx="2556311" cy="157213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430542" y="736600"/>
            <a:ext cx="4679950" cy="2690335"/>
            <a:chOff x="4430542" y="736600"/>
            <a:chExt cx="4679950" cy="2690335"/>
          </a:xfrm>
        </p:grpSpPr>
        <p:pic>
          <p:nvPicPr>
            <p:cNvPr id="14" name="Picture 13"/>
            <p:cNvPicPr>
              <a:picLocks noChangeAspect="1"/>
            </p:cNvPicPr>
            <p:nvPr/>
          </p:nvPicPr>
          <p:blipFill>
            <a:blip r:embed="rId10"/>
            <a:stretch>
              <a:fillRect/>
            </a:stretch>
          </p:blipFill>
          <p:spPr>
            <a:xfrm>
              <a:off x="4430542" y="736600"/>
              <a:ext cx="4679950" cy="2690335"/>
            </a:xfrm>
            <a:prstGeom prst="rect">
              <a:avLst/>
            </a:prstGeom>
          </p:spPr>
        </p:pic>
        <p:pic>
          <p:nvPicPr>
            <p:cNvPr id="11" name="Picture 2" descr="https://2nznub4x5d61ra4q12fyu67t-wpengine.netdna-ssl.com/wp-content/uploads/2011/06/6482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90361" y="2438400"/>
              <a:ext cx="1120131" cy="97451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3142548" y="3434757"/>
            <a:ext cx="5545108" cy="369332"/>
          </a:xfrm>
          <a:prstGeom prst="rect">
            <a:avLst/>
          </a:prstGeom>
          <a:noFill/>
        </p:spPr>
        <p:txBody>
          <a:bodyPr wrap="none" rtlCol="0">
            <a:spAutoFit/>
          </a:bodyPr>
          <a:lstStyle/>
          <a:p>
            <a:r>
              <a:rPr lang="en-US" dirty="0" smtClean="0">
                <a:solidFill>
                  <a:srgbClr val="7030A0"/>
                </a:solidFill>
                <a:latin typeface="Arial" panose="020B0604020202020204" pitchFamily="34" charset="0"/>
                <a:cs typeface="Arial" panose="020B0604020202020204" pitchFamily="34" charset="0"/>
              </a:rPr>
              <a:t>Judicious tech investments that play to our strengths</a:t>
            </a:r>
            <a:endParaRPr lang="en-US" dirty="0">
              <a:solidFill>
                <a:srgbClr val="7030A0"/>
              </a:solidFill>
              <a:latin typeface="Arial" panose="020B0604020202020204" pitchFamily="34" charset="0"/>
              <a:cs typeface="Arial" panose="020B0604020202020204" pitchFamily="34" charset="0"/>
            </a:endParaRPr>
          </a:p>
        </p:txBody>
      </p:sp>
      <p:pic>
        <p:nvPicPr>
          <p:cNvPr id="5124" name="Picture 4" descr="Image result for kinev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1232" y="1014799"/>
            <a:ext cx="1407147" cy="185639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s8 medtroni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76408" y="1128468"/>
            <a:ext cx="3130584" cy="176095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s8 medtronic"/>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99863" y="3907330"/>
            <a:ext cx="1827213" cy="283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08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subTnLst>
                                    <p:animClr clrSpc="rgb" dir="cw">
                                      <p:cBhvr override="childStyle">
                                        <p:cTn dur="1" fill="hold" display="0" masterRel="nextClick" afterEffect="1"/>
                                        <p:tgtEl>
                                          <p:spTgt spid="1026"/>
                                        </p:tgtEl>
                                        <p:attrNameLst>
                                          <p:attrName>ppt_c</p:attrName>
                                        </p:attrNameLst>
                                      </p:cBhvr>
                                      <p:to>
                                        <a:schemeClr val="bg1"/>
                                      </p:to>
                                    </p:animClr>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subTnLst>
                                    <p:animClr clrSpc="rgb" dir="cw">
                                      <p:cBhvr override="childStyle">
                                        <p:cTn dur="1" fill="hold" display="0" masterRel="nextClick" afterEffect="1"/>
                                        <p:tgtEl>
                                          <p:spTgt spid="2"/>
                                        </p:tgtEl>
                                        <p:attrNameLst>
                                          <p:attrName>ppt_c</p:attrName>
                                        </p:attrNameLst>
                                      </p:cBhvr>
                                      <p:to>
                                        <a:schemeClr val="bg1"/>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subTnLst>
                                    <p:animClr clrSpc="rgb" dir="cw">
                                      <p:cBhvr override="childStyle">
                                        <p:cTn dur="1" fill="hold" display="0" masterRel="nextClick" afterEffect="1"/>
                                        <p:tgtEl>
                                          <p:spTgt spid="5"/>
                                        </p:tgtEl>
                                        <p:attrNameLst>
                                          <p:attrName>ppt_c</p:attrName>
                                        </p:attrNameLst>
                                      </p:cBhvr>
                                      <p:to>
                                        <a:schemeClr val="bg1"/>
                                      </p:to>
                                    </p:animClr>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subTnLst>
                                    <p:animClr clrSpc="rgb" dir="cw">
                                      <p:cBhvr override="childStyle">
                                        <p:cTn dur="1" fill="hold" display="0" masterRel="nextClick" afterEffect="1"/>
                                        <p:tgtEl>
                                          <p:spTgt spid="1028"/>
                                        </p:tgtEl>
                                        <p:attrNameLst>
                                          <p:attrName>ppt_c</p:attrName>
                                        </p:attrNameLst>
                                      </p:cBhvr>
                                      <p:to>
                                        <a:schemeClr val="bg1"/>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128"/>
                                        </p:tgtEl>
                                        <p:attrNameLst>
                                          <p:attrName>style.visibility</p:attrName>
                                        </p:attrNameLst>
                                      </p:cBhvr>
                                      <p:to>
                                        <p:strVal val="visible"/>
                                      </p:to>
                                    </p:set>
                                    <p:animEffect transition="in" filter="fade">
                                      <p:cBhvr>
                                        <p:cTn id="31" dur="500"/>
                                        <p:tgtEl>
                                          <p:spTgt spid="51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124"/>
                                        </p:tgtEl>
                                        <p:attrNameLst>
                                          <p:attrName>style.visibility</p:attrName>
                                        </p:attrNameLst>
                                      </p:cBhvr>
                                      <p:to>
                                        <p:strVal val="visible"/>
                                      </p:to>
                                    </p:set>
                                    <p:animEffect transition="in" filter="fade">
                                      <p:cBhvr>
                                        <p:cTn id="36" dur="500"/>
                                        <p:tgtEl>
                                          <p:spTgt spid="51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26"/>
                                        </p:tgtEl>
                                        <p:attrNameLst>
                                          <p:attrName>style.visibility</p:attrName>
                                        </p:attrNameLst>
                                      </p:cBhvr>
                                      <p:to>
                                        <p:strVal val="visible"/>
                                      </p:to>
                                    </p:set>
                                    <p:animEffect transition="in" filter="fade">
                                      <p:cBhvr>
                                        <p:cTn id="41"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Mission vs margin</a:t>
            </a:r>
            <a:endParaRPr lang="en-US" dirty="0"/>
          </a:p>
        </p:txBody>
      </p:sp>
      <p:sp>
        <p:nvSpPr>
          <p:cNvPr id="4" name="Slide Number Placeholder 3"/>
          <p:cNvSpPr>
            <a:spLocks noGrp="1"/>
          </p:cNvSpPr>
          <p:nvPr>
            <p:ph type="sldNum" sz="quarter" idx="12"/>
          </p:nvPr>
        </p:nvSpPr>
        <p:spPr/>
        <p:txBody>
          <a:bodyPr/>
          <a:lstStyle/>
          <a:p>
            <a:fld id="{206C7CE5-3225-8743-B368-1C50B11BFD71}" type="slidenum">
              <a:rPr lang="en-US" smtClean="0">
                <a:solidFill>
                  <a:srgbClr val="7C6316"/>
                </a:solidFill>
              </a:rPr>
              <a:pPr/>
              <a:t>7</a:t>
            </a:fld>
            <a:endParaRPr lang="en-US" dirty="0">
              <a:solidFill>
                <a:srgbClr val="7C6316"/>
              </a:solidFill>
            </a:endParaRPr>
          </a:p>
        </p:txBody>
      </p:sp>
      <p:pic>
        <p:nvPicPr>
          <p:cNvPr id="6" name="Picture 5"/>
          <p:cNvPicPr>
            <a:picLocks noChangeAspect="1"/>
          </p:cNvPicPr>
          <p:nvPr/>
        </p:nvPicPr>
        <p:blipFill>
          <a:blip r:embed="rId3"/>
          <a:stretch>
            <a:fillRect/>
          </a:stretch>
        </p:blipFill>
        <p:spPr>
          <a:xfrm>
            <a:off x="613138" y="1295400"/>
            <a:ext cx="8302262" cy="248094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405270829"/>
              </p:ext>
            </p:extLst>
          </p:nvPr>
        </p:nvGraphicFramePr>
        <p:xfrm>
          <a:off x="1114424" y="1457950"/>
          <a:ext cx="7143751" cy="410462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613138" y="1905000"/>
            <a:ext cx="8302262" cy="609600"/>
          </a:xfrm>
          <a:prstGeom prst="rect">
            <a:avLst/>
          </a:prstGeom>
          <a:gradFill>
            <a:gsLst>
              <a:gs pos="0">
                <a:schemeClr val="accent1">
                  <a:tint val="100000"/>
                  <a:shade val="100000"/>
                  <a:satMod val="130000"/>
                  <a:alpha val="26000"/>
                </a:schemeClr>
              </a:gs>
              <a:gs pos="12000">
                <a:srgbClr val="FF0000">
                  <a:alpha val="51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543800" y="762000"/>
            <a:ext cx="880369" cy="523220"/>
          </a:xfrm>
          <a:prstGeom prst="rect">
            <a:avLst/>
          </a:prstGeom>
          <a:noFill/>
        </p:spPr>
        <p:txBody>
          <a:bodyPr wrap="none" rtlCol="0">
            <a:spAutoFit/>
          </a:bodyPr>
          <a:lstStyle/>
          <a:p>
            <a:r>
              <a:rPr lang="en-US" sz="2800" dirty="0" smtClean="0">
                <a:solidFill>
                  <a:srgbClr val="FF0000"/>
                </a:solidFill>
              </a:rPr>
              <a:t>63%</a:t>
            </a:r>
            <a:endParaRPr lang="en-US" sz="2800" dirty="0">
              <a:solidFill>
                <a:srgbClr val="FF0000"/>
              </a:solidFill>
            </a:endParaRPr>
          </a:p>
        </p:txBody>
      </p:sp>
      <p:graphicFrame>
        <p:nvGraphicFramePr>
          <p:cNvPr id="11" name="Chart 10"/>
          <p:cNvGraphicFramePr>
            <a:graphicFrameLocks/>
          </p:cNvGraphicFramePr>
          <p:nvPr>
            <p:extLst>
              <p:ext uri="{D42A27DB-BD31-4B8C-83A1-F6EECF244321}">
                <p14:modId xmlns:p14="http://schemas.microsoft.com/office/powerpoint/2010/main" val="2854847229"/>
              </p:ext>
            </p:extLst>
          </p:nvPr>
        </p:nvGraphicFramePr>
        <p:xfrm>
          <a:off x="1981200" y="3921770"/>
          <a:ext cx="5600700" cy="28194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7239000" y="5325070"/>
            <a:ext cx="1705916" cy="923330"/>
          </a:xfrm>
          <a:prstGeom prst="rect">
            <a:avLst/>
          </a:prstGeom>
          <a:noFill/>
        </p:spPr>
        <p:txBody>
          <a:bodyPr wrap="none" rtlCol="0">
            <a:spAutoFit/>
          </a:bodyPr>
          <a:lstStyle/>
          <a:p>
            <a:r>
              <a:rPr lang="en-US" b="1" dirty="0" smtClean="0"/>
              <a:t>FY19</a:t>
            </a:r>
          </a:p>
          <a:p>
            <a:r>
              <a:rPr lang="en-US" b="1" dirty="0" smtClean="0"/>
              <a:t>0.8% margin</a:t>
            </a:r>
          </a:p>
          <a:p>
            <a:r>
              <a:rPr lang="en-US" b="1" dirty="0" smtClean="0"/>
              <a:t>~$8M</a:t>
            </a:r>
            <a:endParaRPr lang="en-US" b="1" dirty="0"/>
          </a:p>
        </p:txBody>
      </p:sp>
    </p:spTree>
    <p:extLst>
      <p:ext uri="{BB962C8B-B14F-4D97-AF65-F5344CB8AC3E}">
        <p14:creationId xmlns:p14="http://schemas.microsoft.com/office/powerpoint/2010/main" val="351210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chemeClr val="bg1"/>
                                      </p:to>
                                    </p:animClr>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p:bldGraphic spid="11" grpId="0">
        <p:bldAsOne/>
      </p:bldGraphic>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1"/>
            <a:ext cx="7924800" cy="4876800"/>
          </a:xfrm>
        </p:spPr>
        <p:txBody>
          <a:bodyPr>
            <a:normAutofit fontScale="55000" lnSpcReduction="20000"/>
          </a:bodyPr>
          <a:lstStyle/>
          <a:p>
            <a:pPr marL="457200" indent="-457200">
              <a:buFont typeface="Arial" panose="020B0604020202020204" pitchFamily="34" charset="0"/>
              <a:buChar char="•"/>
            </a:pPr>
            <a:r>
              <a:rPr lang="en-US" dirty="0" smtClean="0"/>
              <a:t>HMC Research Faculty</a:t>
            </a:r>
          </a:p>
          <a:p>
            <a:pPr marL="1600200" lvl="1" indent="-457200"/>
            <a:r>
              <a:rPr lang="en-US" dirty="0" smtClean="0"/>
              <a:t>3 NIH/NINDS R01</a:t>
            </a:r>
          </a:p>
          <a:p>
            <a:pPr marL="1600200" lvl="1" indent="-457200"/>
            <a:r>
              <a:rPr lang="en-US" dirty="0"/>
              <a:t>2</a:t>
            </a:r>
            <a:r>
              <a:rPr lang="en-US" dirty="0" smtClean="0"/>
              <a:t> DoD R01 equivalents</a:t>
            </a:r>
          </a:p>
          <a:p>
            <a:pPr marL="1600200" lvl="1" indent="-457200"/>
            <a:r>
              <a:rPr lang="en-US" dirty="0" smtClean="0"/>
              <a:t>1 Private Foundation grant</a:t>
            </a:r>
          </a:p>
          <a:p>
            <a:pPr marL="457200" indent="-457200">
              <a:buFont typeface="Arial" panose="020B0604020202020204" pitchFamily="34" charset="0"/>
              <a:buChar char="•"/>
            </a:pPr>
            <a:r>
              <a:rPr lang="en-US" dirty="0" smtClean="0"/>
              <a:t>HMC Clinician-Scientists:</a:t>
            </a:r>
          </a:p>
          <a:p>
            <a:pPr marL="1600200" lvl="1" indent="-457200"/>
            <a:r>
              <a:rPr lang="en-US" dirty="0"/>
              <a:t>U01TRACK-TBI</a:t>
            </a:r>
          </a:p>
          <a:p>
            <a:pPr marL="1600200" lvl="1" indent="-457200"/>
            <a:r>
              <a:rPr lang="en-US" dirty="0"/>
              <a:t>3 NIH R01 Principal Investigators</a:t>
            </a:r>
          </a:p>
          <a:p>
            <a:pPr marL="1600200" lvl="1" indent="-457200"/>
            <a:r>
              <a:rPr lang="en-US" dirty="0"/>
              <a:t>1 NASA Human Research Division Grant</a:t>
            </a:r>
          </a:p>
          <a:p>
            <a:pPr marL="1600200" lvl="1" indent="-457200"/>
            <a:r>
              <a:rPr lang="en-US" dirty="0"/>
              <a:t>1 NSF (UW/HMC)</a:t>
            </a:r>
          </a:p>
          <a:p>
            <a:pPr marL="1600200" lvl="1" indent="-457200"/>
            <a:r>
              <a:rPr lang="en-US" dirty="0" smtClean="0"/>
              <a:t>2 R25 </a:t>
            </a:r>
            <a:r>
              <a:rPr lang="en-US" dirty="0"/>
              <a:t>Neuroscience Training Grant (UW/HMC)</a:t>
            </a:r>
          </a:p>
          <a:p>
            <a:pPr marL="1600200" lvl="1" indent="-457200"/>
            <a:r>
              <a:rPr lang="en-US" dirty="0"/>
              <a:t>AHA Career Development Grant</a:t>
            </a:r>
          </a:p>
          <a:p>
            <a:pPr marL="1600200" lvl="1" indent="-457200"/>
            <a:r>
              <a:rPr lang="en-US" dirty="0"/>
              <a:t>Amazon Catalyst Grant</a:t>
            </a:r>
          </a:p>
          <a:p>
            <a:pPr marL="1600200" lvl="1" indent="-457200"/>
            <a:r>
              <a:rPr lang="en-US" dirty="0"/>
              <a:t>3 Private/WA state grants</a:t>
            </a:r>
          </a:p>
          <a:p>
            <a:pPr marL="1600200" lvl="1" indent="-457200"/>
            <a:endParaRPr lang="en-US" dirty="0" smtClean="0"/>
          </a:p>
          <a:p>
            <a:pPr marL="457200" indent="-457200">
              <a:buFont typeface="Arial" panose="020B0604020202020204" pitchFamily="34" charset="0"/>
              <a:buChar char="•"/>
            </a:pPr>
            <a:r>
              <a:rPr lang="en-US" b="1" dirty="0" smtClean="0"/>
              <a:t>$4,971,109 in FY19</a:t>
            </a:r>
            <a:endParaRPr lang="en-US" b="1" dirty="0"/>
          </a:p>
        </p:txBody>
      </p:sp>
      <p:sp>
        <p:nvSpPr>
          <p:cNvPr id="3" name="Title 2"/>
          <p:cNvSpPr>
            <a:spLocks noGrp="1"/>
          </p:cNvSpPr>
          <p:nvPr>
            <p:ph type="title"/>
          </p:nvPr>
        </p:nvSpPr>
        <p:spPr/>
        <p:txBody>
          <a:bodyPr/>
          <a:lstStyle/>
          <a:p>
            <a:r>
              <a:rPr lang="en-US" dirty="0" smtClean="0"/>
              <a:t>Research AND CLINICAL</a:t>
            </a:r>
            <a:endParaRPr lang="en-US" dirty="0"/>
          </a:p>
        </p:txBody>
      </p:sp>
      <p:sp>
        <p:nvSpPr>
          <p:cNvPr id="4" name="Slide Number Placeholder 3"/>
          <p:cNvSpPr>
            <a:spLocks noGrp="1"/>
          </p:cNvSpPr>
          <p:nvPr>
            <p:ph type="sldNum" sz="quarter" idx="12"/>
          </p:nvPr>
        </p:nvSpPr>
        <p:spPr/>
        <p:txBody>
          <a:bodyPr/>
          <a:lstStyle/>
          <a:p>
            <a:fld id="{206C7CE5-3225-8743-B368-1C50B11BFD71}" type="slidenum">
              <a:rPr lang="en-US" smtClean="0">
                <a:solidFill>
                  <a:srgbClr val="7C6316"/>
                </a:solidFill>
              </a:rPr>
              <a:pPr/>
              <a:t>8</a:t>
            </a:fld>
            <a:endParaRPr lang="en-US" dirty="0">
              <a:solidFill>
                <a:srgbClr val="7C6316"/>
              </a:solidFill>
            </a:endParaRPr>
          </a:p>
        </p:txBody>
      </p:sp>
      <p:pic>
        <p:nvPicPr>
          <p:cNvPr id="3074" name="Picture 2" descr="Randall M. Chesnut M.D., F.C.C.M., F.A.C.S. portra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9107" y="4667676"/>
            <a:ext cx="73742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ortrait of Raimondo D'Ambrosio, Ph.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7976" y="1026867"/>
            <a:ext cx="727704" cy="9044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ortrait of Louis J. Kim M.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747" y="2659212"/>
            <a:ext cx="778814" cy="96801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ortrait of Michael Levitt M.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4636" y="3705583"/>
            <a:ext cx="735676" cy="91439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ortrait of Christine Mac Donald, Ph.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1211" y="1008031"/>
            <a:ext cx="722062" cy="89747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ortrait of Rajiv Saigal M.D., Ph.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1127" y="3685965"/>
            <a:ext cx="735982" cy="91478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ortrait of Laligam N. Sekhar M.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46675" y="3672099"/>
            <a:ext cx="716214" cy="89021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ortrait of Nancy R. Temkin, Ph.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5673" y="1011436"/>
            <a:ext cx="735349" cy="91399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Michael A. William's portrai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09507" y="4679753"/>
            <a:ext cx="710805" cy="8834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jeffrey ojeman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65133" y="2666379"/>
            <a:ext cx="751604" cy="931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richard g. ellenboge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08452" y="2652446"/>
            <a:ext cx="945675" cy="94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75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xEl>
                                              <p:pRg st="14" end="1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0268" y="1019380"/>
            <a:ext cx="1859556" cy="4267200"/>
          </a:xfrm>
          <a:prstGeom prst="rect">
            <a:avLst/>
          </a:prstGeom>
          <a:gradFill>
            <a:gsLst>
              <a:gs pos="7000">
                <a:schemeClr val="accent1">
                  <a:lumMod val="40000"/>
                  <a:lumOff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Title 2"/>
          <p:cNvSpPr>
            <a:spLocks noGrp="1"/>
          </p:cNvSpPr>
          <p:nvPr>
            <p:ph type="title"/>
          </p:nvPr>
        </p:nvSpPr>
        <p:spPr/>
        <p:txBody>
          <a:bodyPr>
            <a:noAutofit/>
          </a:bodyPr>
          <a:lstStyle/>
          <a:p>
            <a:pPr algn="l"/>
            <a:r>
              <a:rPr lang="en-US" sz="5400" i="1" dirty="0" err="1" smtClean="0"/>
              <a:t>Swot</a:t>
            </a:r>
            <a:r>
              <a:rPr lang="en-US" sz="5400" i="1" dirty="0" smtClean="0"/>
              <a:t> </a:t>
            </a:r>
            <a:r>
              <a:rPr lang="en-US" sz="2400" i="1" dirty="0" err="1" smtClean="0"/>
              <a:t>aNALYSIS</a:t>
            </a:r>
            <a:endParaRPr lang="en-US" sz="5400" i="1" dirty="0"/>
          </a:p>
        </p:txBody>
      </p:sp>
      <p:sp>
        <p:nvSpPr>
          <p:cNvPr id="4" name="Slide Number Placeholder 3"/>
          <p:cNvSpPr>
            <a:spLocks noGrp="1"/>
          </p:cNvSpPr>
          <p:nvPr>
            <p:ph type="sldNum" sz="quarter" idx="12"/>
          </p:nvPr>
        </p:nvSpPr>
        <p:spPr/>
        <p:txBody>
          <a:bodyPr/>
          <a:lstStyle/>
          <a:p>
            <a:fld id="{206C7CE5-3225-8743-B368-1C50B11BFD71}" type="slidenum">
              <a:rPr lang="en-US" smtClean="0">
                <a:solidFill>
                  <a:srgbClr val="7C6316"/>
                </a:solidFill>
              </a:rPr>
              <a:pPr/>
              <a:t>9</a:t>
            </a:fld>
            <a:endParaRPr lang="en-US" dirty="0">
              <a:solidFill>
                <a:srgbClr val="7C6316"/>
              </a:solidFill>
            </a:endParaRPr>
          </a:p>
        </p:txBody>
      </p:sp>
      <p:sp>
        <p:nvSpPr>
          <p:cNvPr id="10" name="Rectangle 9"/>
          <p:cNvSpPr/>
          <p:nvPr/>
        </p:nvSpPr>
        <p:spPr>
          <a:xfrm>
            <a:off x="2556361" y="1020931"/>
            <a:ext cx="1828800" cy="4253203"/>
          </a:xfrm>
          <a:prstGeom prst="rect">
            <a:avLst/>
          </a:prstGeom>
          <a:gradFill>
            <a:gsLst>
              <a:gs pos="0">
                <a:schemeClr val="accent1">
                  <a:lumMod val="40000"/>
                  <a:lumOff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84120" y="1033377"/>
            <a:ext cx="1828800" cy="4253203"/>
          </a:xfrm>
          <a:prstGeom prst="rect">
            <a:avLst/>
          </a:prstGeom>
          <a:gradFill>
            <a:gsLst>
              <a:gs pos="0">
                <a:schemeClr val="accent1">
                  <a:lumMod val="40000"/>
                  <a:lumOff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400361" y="1039592"/>
            <a:ext cx="1828800" cy="4234542"/>
          </a:xfrm>
          <a:prstGeom prst="rect">
            <a:avLst/>
          </a:prstGeom>
          <a:gradFill>
            <a:gsLst>
              <a:gs pos="0">
                <a:schemeClr val="accent1">
                  <a:lumMod val="40000"/>
                  <a:lumOff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98711" y="4924839"/>
            <a:ext cx="1822825" cy="1343025"/>
          </a:xfrm>
          <a:prstGeom prst="ellipse">
            <a:avLst/>
          </a:prstGeom>
          <a:solidFill>
            <a:schemeClr val="bg1">
              <a:lumMod val="95000"/>
            </a:schemeClr>
          </a:solidFill>
          <a:ln w="38100"/>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87374" y="4929004"/>
            <a:ext cx="1140846" cy="830997"/>
          </a:xfrm>
          <a:prstGeom prst="rect">
            <a:avLst/>
          </a:prstGeom>
          <a:noFill/>
        </p:spPr>
        <p:txBody>
          <a:bodyPr wrap="square" rtlCol="0">
            <a:spAutoFit/>
          </a:bodyPr>
          <a:lstStyle/>
          <a:p>
            <a:pPr algn="ctr"/>
            <a:r>
              <a:rPr lang="en-US" sz="4800" dirty="0" smtClean="0">
                <a:solidFill>
                  <a:srgbClr val="53548A"/>
                </a:solidFill>
              </a:rPr>
              <a:t>S</a:t>
            </a:r>
            <a:endParaRPr lang="en-US" sz="4800" dirty="0">
              <a:solidFill>
                <a:srgbClr val="53548A"/>
              </a:solidFill>
            </a:endParaRPr>
          </a:p>
        </p:txBody>
      </p:sp>
      <p:sp>
        <p:nvSpPr>
          <p:cNvPr id="9" name="TextBox 8"/>
          <p:cNvSpPr txBox="1"/>
          <p:nvPr/>
        </p:nvSpPr>
        <p:spPr>
          <a:xfrm>
            <a:off x="990483" y="5644155"/>
            <a:ext cx="990600" cy="584775"/>
          </a:xfrm>
          <a:prstGeom prst="rect">
            <a:avLst/>
          </a:prstGeom>
          <a:noFill/>
        </p:spPr>
        <p:txBody>
          <a:bodyPr wrap="square" rtlCol="0">
            <a:spAutoFit/>
          </a:bodyPr>
          <a:lstStyle/>
          <a:p>
            <a:r>
              <a:rPr lang="en-US" sz="1400" dirty="0" smtClean="0">
                <a:solidFill>
                  <a:srgbClr val="53548A"/>
                </a:solidFill>
              </a:rPr>
              <a:t>Strengths</a:t>
            </a:r>
          </a:p>
          <a:p>
            <a:endParaRPr lang="en-US" dirty="0"/>
          </a:p>
        </p:txBody>
      </p:sp>
      <p:sp>
        <p:nvSpPr>
          <p:cNvPr id="19" name="Oval 18"/>
          <p:cNvSpPr/>
          <p:nvPr/>
        </p:nvSpPr>
        <p:spPr>
          <a:xfrm>
            <a:off x="2586167" y="4918731"/>
            <a:ext cx="1819656" cy="1344168"/>
          </a:xfrm>
          <a:prstGeom prst="ellipse">
            <a:avLst/>
          </a:prstGeom>
          <a:solidFill>
            <a:schemeClr val="bg1">
              <a:lumMod val="95000"/>
            </a:schemeClr>
          </a:solidFill>
          <a:ln w="38100"/>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493264" y="4935843"/>
            <a:ext cx="1819656" cy="1344168"/>
          </a:xfrm>
          <a:prstGeom prst="ellipse">
            <a:avLst/>
          </a:prstGeom>
          <a:solidFill>
            <a:schemeClr val="bg1">
              <a:lumMod val="95000"/>
            </a:schemeClr>
          </a:solidFill>
          <a:ln w="38100"/>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438818" y="4949541"/>
            <a:ext cx="1819656" cy="1344168"/>
          </a:xfrm>
          <a:prstGeom prst="ellipse">
            <a:avLst/>
          </a:prstGeom>
          <a:solidFill>
            <a:schemeClr val="bg1">
              <a:lumMod val="95000"/>
            </a:schemeClr>
          </a:solidFill>
          <a:ln w="38100"/>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891446" y="4929004"/>
            <a:ext cx="914400" cy="830997"/>
          </a:xfrm>
          <a:prstGeom prst="rect">
            <a:avLst/>
          </a:prstGeom>
          <a:noFill/>
        </p:spPr>
        <p:txBody>
          <a:bodyPr wrap="square" rtlCol="0">
            <a:spAutoFit/>
          </a:bodyPr>
          <a:lstStyle/>
          <a:p>
            <a:pPr algn="ctr"/>
            <a:r>
              <a:rPr lang="en-US" sz="4800" dirty="0" smtClean="0">
                <a:solidFill>
                  <a:srgbClr val="53548A"/>
                </a:solidFill>
              </a:rPr>
              <a:t>T</a:t>
            </a:r>
            <a:endParaRPr lang="en-US" sz="4800" dirty="0">
              <a:solidFill>
                <a:srgbClr val="53548A"/>
              </a:solidFill>
            </a:endParaRPr>
          </a:p>
        </p:txBody>
      </p:sp>
      <p:sp>
        <p:nvSpPr>
          <p:cNvPr id="17" name="TextBox 16"/>
          <p:cNvSpPr txBox="1"/>
          <p:nvPr/>
        </p:nvSpPr>
        <p:spPr>
          <a:xfrm>
            <a:off x="4967093" y="4935843"/>
            <a:ext cx="914400" cy="830997"/>
          </a:xfrm>
          <a:prstGeom prst="rect">
            <a:avLst/>
          </a:prstGeom>
          <a:noFill/>
        </p:spPr>
        <p:txBody>
          <a:bodyPr wrap="square" rtlCol="0">
            <a:spAutoFit/>
          </a:bodyPr>
          <a:lstStyle/>
          <a:p>
            <a:pPr algn="ctr"/>
            <a:r>
              <a:rPr lang="en-US" sz="4800" dirty="0" smtClean="0">
                <a:solidFill>
                  <a:srgbClr val="53548A"/>
                </a:solidFill>
              </a:rPr>
              <a:t>O</a:t>
            </a:r>
            <a:endParaRPr lang="en-US" sz="4800" dirty="0">
              <a:solidFill>
                <a:srgbClr val="53548A"/>
              </a:solidFill>
            </a:endParaRPr>
          </a:p>
        </p:txBody>
      </p:sp>
      <p:sp>
        <p:nvSpPr>
          <p:cNvPr id="16" name="TextBox 15"/>
          <p:cNvSpPr txBox="1"/>
          <p:nvPr/>
        </p:nvSpPr>
        <p:spPr>
          <a:xfrm>
            <a:off x="3017312" y="4953986"/>
            <a:ext cx="914400" cy="830997"/>
          </a:xfrm>
          <a:prstGeom prst="rect">
            <a:avLst/>
          </a:prstGeom>
          <a:noFill/>
        </p:spPr>
        <p:txBody>
          <a:bodyPr wrap="square" rtlCol="0">
            <a:spAutoFit/>
          </a:bodyPr>
          <a:lstStyle/>
          <a:p>
            <a:pPr algn="ctr"/>
            <a:r>
              <a:rPr lang="en-US" sz="4800" dirty="0" smtClean="0">
                <a:solidFill>
                  <a:srgbClr val="53548A"/>
                </a:solidFill>
              </a:rPr>
              <a:t>W</a:t>
            </a:r>
            <a:endParaRPr lang="en-US" sz="4800" dirty="0">
              <a:solidFill>
                <a:srgbClr val="53548A"/>
              </a:solidFill>
            </a:endParaRPr>
          </a:p>
        </p:txBody>
      </p:sp>
      <p:sp>
        <p:nvSpPr>
          <p:cNvPr id="23" name="TextBox 22"/>
          <p:cNvSpPr txBox="1"/>
          <p:nvPr/>
        </p:nvSpPr>
        <p:spPr>
          <a:xfrm>
            <a:off x="2549614" y="1008486"/>
            <a:ext cx="1803895"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Small size</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Razor thin margins</a:t>
            </a:r>
          </a:p>
          <a:p>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Lack of county or state funding</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“Parkland and Parnassus” Problem</a:t>
            </a:r>
          </a:p>
          <a:p>
            <a:endParaRPr lang="en-US" sz="1600" dirty="0"/>
          </a:p>
        </p:txBody>
      </p:sp>
      <p:sp>
        <p:nvSpPr>
          <p:cNvPr id="24" name="TextBox 23"/>
          <p:cNvSpPr txBox="1"/>
          <p:nvPr/>
        </p:nvSpPr>
        <p:spPr>
          <a:xfrm>
            <a:off x="4553339" y="1008486"/>
            <a:ext cx="1741908" cy="2800767"/>
          </a:xfrm>
          <a:prstGeom prst="rect">
            <a:avLst/>
          </a:prstGeom>
          <a:noFill/>
        </p:spPr>
        <p:txBody>
          <a:bodyPr wrap="square" rtlCol="0">
            <a:spAutoFit/>
          </a:bodyPr>
          <a:lstStyle/>
          <a:p>
            <a:pPr marL="168275" indent="-168275">
              <a:buFont typeface="Arial" panose="020B0604020202020204" pitchFamily="34" charset="0"/>
              <a:buChar char="•"/>
            </a:pPr>
            <a:r>
              <a:rPr lang="en-US" sz="1600" dirty="0" smtClean="0">
                <a:solidFill>
                  <a:schemeClr val="bg1"/>
                </a:solidFill>
              </a:rPr>
              <a:t>Bond for growth capital</a:t>
            </a:r>
          </a:p>
          <a:p>
            <a:pPr marL="168275" indent="-168275">
              <a:buFont typeface="Arial" panose="020B0604020202020204" pitchFamily="34" charset="0"/>
              <a:buChar char="•"/>
            </a:pPr>
            <a:endParaRPr lang="en-US" sz="1600" dirty="0">
              <a:solidFill>
                <a:schemeClr val="bg1"/>
              </a:solidFill>
            </a:endParaRPr>
          </a:p>
          <a:p>
            <a:pPr marL="168275" indent="-168275">
              <a:buFont typeface="Arial" panose="020B0604020202020204" pitchFamily="34" charset="0"/>
              <a:buChar char="•"/>
            </a:pPr>
            <a:r>
              <a:rPr lang="en-US" sz="1600" dirty="0" smtClean="0">
                <a:solidFill>
                  <a:schemeClr val="bg1"/>
                </a:solidFill>
              </a:rPr>
              <a:t>Alliances with UW affiliated and partner hospitals</a:t>
            </a:r>
          </a:p>
          <a:p>
            <a:endParaRPr lang="en-US" sz="1600" dirty="0" smtClean="0">
              <a:solidFill>
                <a:schemeClr val="bg1"/>
              </a:solidFill>
            </a:endParaRPr>
          </a:p>
          <a:p>
            <a:pPr marL="168275" indent="-168275">
              <a:buFont typeface="Arial" panose="020B0604020202020204" pitchFamily="34" charset="0"/>
              <a:buChar char="•"/>
            </a:pPr>
            <a:r>
              <a:rPr lang="en-US" sz="1600" dirty="0" smtClean="0">
                <a:solidFill>
                  <a:schemeClr val="bg1"/>
                </a:solidFill>
              </a:rPr>
              <a:t>Parkland and Parnassus” Problem</a:t>
            </a:r>
            <a:endParaRPr lang="en-US" sz="1600" dirty="0">
              <a:solidFill>
                <a:schemeClr val="bg1"/>
              </a:solidFill>
            </a:endParaRPr>
          </a:p>
        </p:txBody>
      </p:sp>
      <p:sp>
        <p:nvSpPr>
          <p:cNvPr id="25" name="TextBox 24"/>
          <p:cNvSpPr txBox="1"/>
          <p:nvPr/>
        </p:nvSpPr>
        <p:spPr>
          <a:xfrm>
            <a:off x="6367371" y="1002859"/>
            <a:ext cx="1894779"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Level 1 and CSC expansion in WA state</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Market Consolidation</a:t>
            </a:r>
          </a:p>
          <a:p>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Unified System Strategy for Neurosciences </a:t>
            </a:r>
            <a:endParaRPr lang="en-US" sz="1600" dirty="0">
              <a:solidFill>
                <a:schemeClr val="bg1"/>
              </a:solidFill>
            </a:endParaRPr>
          </a:p>
        </p:txBody>
      </p:sp>
      <p:sp>
        <p:nvSpPr>
          <p:cNvPr id="26" name="TextBox 25"/>
          <p:cNvSpPr txBox="1"/>
          <p:nvPr/>
        </p:nvSpPr>
        <p:spPr>
          <a:xfrm>
            <a:off x="6986089" y="5626070"/>
            <a:ext cx="990600" cy="584775"/>
          </a:xfrm>
          <a:prstGeom prst="rect">
            <a:avLst/>
          </a:prstGeom>
          <a:noFill/>
        </p:spPr>
        <p:txBody>
          <a:bodyPr wrap="square" rtlCol="0">
            <a:spAutoFit/>
          </a:bodyPr>
          <a:lstStyle/>
          <a:p>
            <a:r>
              <a:rPr lang="en-US" sz="1400" dirty="0" smtClean="0">
                <a:solidFill>
                  <a:srgbClr val="53548A"/>
                </a:solidFill>
              </a:rPr>
              <a:t>Threats</a:t>
            </a:r>
          </a:p>
          <a:p>
            <a:endParaRPr lang="en-US" dirty="0"/>
          </a:p>
        </p:txBody>
      </p:sp>
      <p:sp>
        <p:nvSpPr>
          <p:cNvPr id="27" name="TextBox 26"/>
          <p:cNvSpPr txBox="1"/>
          <p:nvPr/>
        </p:nvSpPr>
        <p:spPr>
          <a:xfrm>
            <a:off x="4788540" y="5578810"/>
            <a:ext cx="1401324" cy="584775"/>
          </a:xfrm>
          <a:prstGeom prst="rect">
            <a:avLst/>
          </a:prstGeom>
          <a:noFill/>
        </p:spPr>
        <p:txBody>
          <a:bodyPr wrap="square" rtlCol="0">
            <a:spAutoFit/>
          </a:bodyPr>
          <a:lstStyle/>
          <a:p>
            <a:r>
              <a:rPr lang="en-US" sz="1400" dirty="0" smtClean="0">
                <a:solidFill>
                  <a:srgbClr val="53548A"/>
                </a:solidFill>
              </a:rPr>
              <a:t>Opportunities</a:t>
            </a:r>
          </a:p>
          <a:p>
            <a:endParaRPr lang="en-US" dirty="0"/>
          </a:p>
        </p:txBody>
      </p:sp>
      <p:sp>
        <p:nvSpPr>
          <p:cNvPr id="28" name="TextBox 27"/>
          <p:cNvSpPr txBox="1"/>
          <p:nvPr/>
        </p:nvSpPr>
        <p:spPr>
          <a:xfrm>
            <a:off x="2926733" y="5601588"/>
            <a:ext cx="1274250" cy="584775"/>
          </a:xfrm>
          <a:prstGeom prst="rect">
            <a:avLst/>
          </a:prstGeom>
          <a:noFill/>
        </p:spPr>
        <p:txBody>
          <a:bodyPr wrap="square" rtlCol="0">
            <a:spAutoFit/>
          </a:bodyPr>
          <a:lstStyle/>
          <a:p>
            <a:r>
              <a:rPr lang="en-US" sz="1400" dirty="0" smtClean="0">
                <a:solidFill>
                  <a:srgbClr val="53548A"/>
                </a:solidFill>
              </a:rPr>
              <a:t>Weaknesses</a:t>
            </a:r>
          </a:p>
          <a:p>
            <a:endParaRPr lang="en-US" dirty="0"/>
          </a:p>
        </p:txBody>
      </p:sp>
      <p:sp>
        <p:nvSpPr>
          <p:cNvPr id="22" name="TextBox 21"/>
          <p:cNvSpPr txBox="1"/>
          <p:nvPr/>
        </p:nvSpPr>
        <p:spPr>
          <a:xfrm>
            <a:off x="598711" y="1009952"/>
            <a:ext cx="1828800" cy="381642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“Can Do” Culture</a:t>
            </a:r>
          </a:p>
          <a:p>
            <a:endParaRPr lang="en-US" sz="1600" dirty="0" smtClean="0">
              <a:solidFill>
                <a:schemeClr val="bg1"/>
              </a:solidFill>
            </a:endParaRPr>
          </a:p>
          <a:p>
            <a:pPr marL="285750" indent="-285750">
              <a:buFont typeface="Arial" panose="020B0604020202020204" pitchFamily="34" charset="0"/>
              <a:buChar char="•"/>
            </a:pPr>
            <a:r>
              <a:rPr lang="en-US" sz="1600" dirty="0" smtClean="0">
                <a:solidFill>
                  <a:schemeClr val="bg1"/>
                </a:solidFill>
              </a:rPr>
              <a:t>Careful Investment in Technology</a:t>
            </a:r>
          </a:p>
          <a:p>
            <a:endParaRPr lang="en-US" sz="1600" dirty="0" smtClean="0">
              <a:solidFill>
                <a:schemeClr val="bg1"/>
              </a:solidFill>
            </a:endParaRPr>
          </a:p>
          <a:p>
            <a:pPr marL="285750" indent="-285750">
              <a:buFont typeface="Arial" panose="020B0604020202020204" pitchFamily="34" charset="0"/>
              <a:buChar char="•"/>
            </a:pPr>
            <a:r>
              <a:rPr lang="en-US" sz="1600" dirty="0" smtClean="0">
                <a:solidFill>
                  <a:schemeClr val="bg1"/>
                </a:solidFill>
              </a:rPr>
              <a:t>3° </a:t>
            </a:r>
            <a:r>
              <a:rPr lang="en-US" sz="1600" dirty="0">
                <a:solidFill>
                  <a:schemeClr val="bg1"/>
                </a:solidFill>
              </a:rPr>
              <a:t>and </a:t>
            </a:r>
            <a:r>
              <a:rPr lang="en-US" sz="1600" dirty="0" smtClean="0">
                <a:solidFill>
                  <a:schemeClr val="bg1"/>
                </a:solidFill>
              </a:rPr>
              <a:t>4° Powerhouse</a:t>
            </a:r>
          </a:p>
          <a:p>
            <a:endParaRPr lang="en-US" sz="1600" dirty="0" smtClean="0">
              <a:solidFill>
                <a:schemeClr val="bg1"/>
              </a:solidFill>
            </a:endParaRPr>
          </a:p>
          <a:p>
            <a:pPr marL="285750" indent="-285750">
              <a:buFont typeface="Arial" panose="020B0604020202020204" pitchFamily="34" charset="0"/>
              <a:buChar char="•"/>
            </a:pPr>
            <a:r>
              <a:rPr lang="en-US" sz="1600" dirty="0" smtClean="0">
                <a:solidFill>
                  <a:schemeClr val="bg1"/>
                </a:solidFill>
              </a:rPr>
              <a:t>Integrated research and innovation  </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132817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light-background_3-21-12 (1)">
  <a:themeElements>
    <a:clrScheme name="UW Medicine">
      <a:dk1>
        <a:srgbClr val="7C6316"/>
      </a:dk1>
      <a:lt1>
        <a:srgbClr val="FFFFFF"/>
      </a:lt1>
      <a:dk2>
        <a:srgbClr val="000000"/>
      </a:dk2>
      <a:lt2>
        <a:srgbClr val="F9F7E7"/>
      </a:lt2>
      <a:accent1>
        <a:srgbClr val="7C6316"/>
      </a:accent1>
      <a:accent2>
        <a:srgbClr val="F2ECC2"/>
      </a:accent2>
      <a:accent3>
        <a:srgbClr val="F9F7E7"/>
      </a:accent3>
      <a:accent4>
        <a:srgbClr val="C0C0C0"/>
      </a:accent4>
      <a:accent5>
        <a:srgbClr val="C00000"/>
      </a:accent5>
      <a:accent6>
        <a:srgbClr val="808080"/>
      </a:accent6>
      <a:hlink>
        <a:srgbClr val="7C6316"/>
      </a:hlink>
      <a:folHlink>
        <a:srgbClr val="77787B"/>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late_light-background_3-21-12 (1)">
  <a:themeElements>
    <a:clrScheme name="UW Medicine">
      <a:dk1>
        <a:srgbClr val="7C6316"/>
      </a:dk1>
      <a:lt1>
        <a:srgbClr val="FFFFFF"/>
      </a:lt1>
      <a:dk2>
        <a:srgbClr val="000000"/>
      </a:dk2>
      <a:lt2>
        <a:srgbClr val="F9F7E7"/>
      </a:lt2>
      <a:accent1>
        <a:srgbClr val="7C6316"/>
      </a:accent1>
      <a:accent2>
        <a:srgbClr val="F2ECC2"/>
      </a:accent2>
      <a:accent3>
        <a:srgbClr val="F9F7E7"/>
      </a:accent3>
      <a:accent4>
        <a:srgbClr val="C0C0C0"/>
      </a:accent4>
      <a:accent5>
        <a:srgbClr val="C00000"/>
      </a:accent5>
      <a:accent6>
        <a:srgbClr val="808080"/>
      </a:accent6>
      <a:hlink>
        <a:srgbClr val="7C6316"/>
      </a:hlink>
      <a:folHlink>
        <a:srgbClr val="77787B"/>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plate_light-background_3-21-12 (1)">
  <a:themeElements>
    <a:clrScheme name="Custom 5">
      <a:dk1>
        <a:sysClr val="windowText" lastClr="000000"/>
      </a:dk1>
      <a:lt1>
        <a:sysClr val="window" lastClr="FFFFFF"/>
      </a:lt1>
      <a:dk2>
        <a:srgbClr val="424456"/>
      </a:dk2>
      <a:lt2>
        <a:srgbClr val="DEDEDE"/>
      </a:lt2>
      <a:accent1>
        <a:srgbClr val="53548A"/>
      </a:accent1>
      <a:accent2>
        <a:srgbClr val="7030A0"/>
      </a:accent2>
      <a:accent3>
        <a:srgbClr val="A18346"/>
      </a:accent3>
      <a:accent4>
        <a:srgbClr val="C4652D"/>
      </a:accent4>
      <a:accent5>
        <a:srgbClr val="8B5D3D"/>
      </a:accent5>
      <a:accent6>
        <a:srgbClr val="5C92B5"/>
      </a:accent6>
      <a:hlink>
        <a:srgbClr val="67AFBD"/>
      </a:hlink>
      <a:folHlink>
        <a:srgbClr val="C2A874"/>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ient or Pitch Presentation">
  <a:themeElements>
    <a:clrScheme name="ECG Color Scheme">
      <a:dk1>
        <a:sysClr val="windowText" lastClr="000000"/>
      </a:dk1>
      <a:lt1>
        <a:sysClr val="window" lastClr="FFFFFF"/>
      </a:lt1>
      <a:dk2>
        <a:srgbClr val="333E48"/>
      </a:dk2>
      <a:lt2>
        <a:srgbClr val="C7C7C7"/>
      </a:lt2>
      <a:accent1>
        <a:srgbClr val="4BBFCC"/>
      </a:accent1>
      <a:accent2>
        <a:srgbClr val="D9252E"/>
      </a:accent2>
      <a:accent3>
        <a:srgbClr val="959595"/>
      </a:accent3>
      <a:accent4>
        <a:srgbClr val="E9E9E9"/>
      </a:accent4>
      <a:accent5>
        <a:srgbClr val="1B9CAB"/>
      </a:accent5>
      <a:accent6>
        <a:srgbClr val="4D4D4D"/>
      </a:accent6>
      <a:hlink>
        <a:srgbClr val="0000FF"/>
      </a:hlink>
      <a:folHlink>
        <a:srgbClr val="800080"/>
      </a:folHlink>
    </a:clrScheme>
    <a:fontScheme name="Custom 1">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defRPr dirty="0" smtClean="0">
            <a:cs typeface="Times New Roman" panose="02020603050405020304" pitchFamily="18" charset="0"/>
          </a:defRPr>
        </a:defPPr>
      </a:lstStyle>
    </a:txDef>
  </a:objectDefaults>
  <a:extraClrSchemeLst/>
</a:theme>
</file>

<file path=ppt/theme/theme5.xml><?xml version="1.0" encoding="utf-8"?>
<a:theme xmlns:a="http://schemas.openxmlformats.org/drawingml/2006/main" name="3_Template_light-background_3-21-12 (1)">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Template_light-background_3-21-12 (1)">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Template_light-background_3-21-12 (1)</Template>
  <TotalTime>28761</TotalTime>
  <Words>1057</Words>
  <Application>Microsoft Office PowerPoint</Application>
  <PresentationFormat>On-screen Show (4:3)</PresentationFormat>
  <Paragraphs>226</Paragraphs>
  <Slides>11</Slides>
  <Notes>10</Notes>
  <HiddenSlides>1</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11</vt:i4>
      </vt:variant>
    </vt:vector>
  </HeadingPairs>
  <TitlesOfParts>
    <vt:vector size="31" baseType="lpstr">
      <vt:lpstr>Arial</vt:lpstr>
      <vt:lpstr>Arial Black</vt:lpstr>
      <vt:lpstr>Arial Narrow</vt:lpstr>
      <vt:lpstr>Arial Rounded MT Bold</vt:lpstr>
      <vt:lpstr>Bahnschrift</vt:lpstr>
      <vt:lpstr>Calibri</vt:lpstr>
      <vt:lpstr>Georgia</vt:lpstr>
      <vt:lpstr>Gill Sans</vt:lpstr>
      <vt:lpstr>Gill Sans MT</vt:lpstr>
      <vt:lpstr>Gill Sans Nova Light</vt:lpstr>
      <vt:lpstr>Goudy</vt:lpstr>
      <vt:lpstr>Rockwell</vt:lpstr>
      <vt:lpstr>Stencil</vt:lpstr>
      <vt:lpstr>Wingdings</vt:lpstr>
      <vt:lpstr>Template_light-background_3-21-12 (1)</vt:lpstr>
      <vt:lpstr>1_Template_light-background_3-21-12 (1)</vt:lpstr>
      <vt:lpstr>2_Template_light-background_3-21-12 (1)</vt:lpstr>
      <vt:lpstr>Client or Pitch Presentation</vt:lpstr>
      <vt:lpstr>3_Template_light-background_3-21-12 (1)</vt:lpstr>
      <vt:lpstr>4_Template_light-background_3-21-12 (1)</vt:lpstr>
      <vt:lpstr>PowerPoint Presentation</vt:lpstr>
      <vt:lpstr>Harborview Facts</vt:lpstr>
      <vt:lpstr>Emergent vs. Elective</vt:lpstr>
      <vt:lpstr>Emergent vs elective</vt:lpstr>
      <vt:lpstr>CounTy vs Cutting edge</vt:lpstr>
      <vt:lpstr>County vs cutting edge</vt:lpstr>
      <vt:lpstr>Mission vs margin</vt:lpstr>
      <vt:lpstr>Research AND CLINICAL</vt:lpstr>
      <vt:lpstr>Swot aNALYSIS</vt:lpstr>
      <vt:lpstr>Key initiatives next 1-3 years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HEADLINE GOES HERE. PREFERRABLY IN ALL CAPS AND NO MORE THAN THREE LINES.</dc:title>
  <dc:creator>Lakin Soldate</dc:creator>
  <cp:lastModifiedBy>Louis J Kim</cp:lastModifiedBy>
  <cp:revision>547</cp:revision>
  <cp:lastPrinted>2019-03-20T21:13:38Z</cp:lastPrinted>
  <dcterms:created xsi:type="dcterms:W3CDTF">2012-07-01T20:36:09Z</dcterms:created>
  <dcterms:modified xsi:type="dcterms:W3CDTF">2019-05-19T13:29:50Z</dcterms:modified>
</cp:coreProperties>
</file>