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6" r:id="rId2"/>
    <p:sldId id="259" r:id="rId3"/>
    <p:sldId id="262" r:id="rId4"/>
    <p:sldId id="264" r:id="rId5"/>
    <p:sldId id="263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79" autoAdjust="0"/>
    <p:restoredTop sz="86376" autoAdjust="0"/>
  </p:normalViewPr>
  <p:slideViewPr>
    <p:cSldViewPr>
      <p:cViewPr varScale="1">
        <p:scale>
          <a:sx n="68" d="100"/>
          <a:sy n="68" d="100"/>
        </p:scale>
        <p:origin x="-94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01\research\Research_Staff\Pam\Pam-%20Private\ACGME\RRC-Neurosurgery\SNS\2010%20Data.xls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4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6.7822797615239072E-2"/>
          <c:y val="0.14120370370370369"/>
          <c:w val="0.53706486322929292"/>
          <c:h val="0.70370370370370372"/>
        </c:manualLayout>
      </c:layout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Val val="1"/>
            <c:showLeaderLines val="1"/>
          </c:dLbls>
          <c:cat>
            <c:strRef>
              <c:f>Sheet3!$A$3:$A$7</c:f>
              <c:strCache>
                <c:ptCount val="5"/>
                <c:pt idx="0">
                  <c:v>Procedural Experience</c:v>
                </c:pt>
                <c:pt idx="1">
                  <c:v>Program Director Responsibilities</c:v>
                </c:pt>
                <c:pt idx="2">
                  <c:v>Resident Evaluation</c:v>
                </c:pt>
                <c:pt idx="3">
                  <c:v>Duty Hours &amp; Working Environment</c:v>
                </c:pt>
                <c:pt idx="4">
                  <c:v>Scholarly Activities</c:v>
                </c:pt>
              </c:strCache>
            </c:strRef>
          </c:cat>
          <c:val>
            <c:numRef>
              <c:f>Sheet3!$B$3:$B$7</c:f>
              <c:numCache>
                <c:formatCode>0.00%</c:formatCode>
                <c:ptCount val="5"/>
                <c:pt idx="0">
                  <c:v>0.41500000000000031</c:v>
                </c:pt>
                <c:pt idx="1">
                  <c:v>0.20500000000000004</c:v>
                </c:pt>
                <c:pt idx="2">
                  <c:v>0.14500000000000021</c:v>
                </c:pt>
                <c:pt idx="3" formatCode="0%">
                  <c:v>0.12000000000000002</c:v>
                </c:pt>
                <c:pt idx="4" formatCode="0%">
                  <c:v>0.11000000000000003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6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600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600"/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1600"/>
            </a:pPr>
            <a:endParaRPr lang="en-US"/>
          </a:p>
        </c:txPr>
      </c:legendEntry>
      <c:layout>
        <c:manualLayout>
          <c:xMode val="edge"/>
          <c:yMode val="edge"/>
          <c:x val="0.66777173509355814"/>
          <c:y val="2.9653324584427057E-2"/>
          <c:w val="0.31850617686089777"/>
          <c:h val="0.96847112860892393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42ADC10-AE6D-477A-9629-ABA7DBA70EA2}" type="datetimeFigureOut">
              <a:rPr lang="en-US"/>
              <a:pPr>
                <a:defRPr/>
              </a:pPr>
              <a:t>6/19/2010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BC6805C-9CFB-430C-902F-CEA67681C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0D80CF5-F980-42A2-80BD-D0355AE80DB8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6805C-9CFB-430C-902F-CEA67681C82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9BEAE-081F-4FD7-A286-97F7B45AD3F3}" type="datetimeFigureOut">
              <a:rPr lang="en-US"/>
              <a:pPr>
                <a:defRPr/>
              </a:pPr>
              <a:t>6/19/2010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F21FE-B519-49B6-9AD1-FD4364554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4A531-C573-4515-9237-CA15B4A6E3E5}" type="datetimeFigureOut">
              <a:rPr lang="en-US"/>
              <a:pPr>
                <a:defRPr/>
              </a:pPr>
              <a:t>6/19/2010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1688C-20FB-44DB-B51F-012EFE662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F7BDB-B4CA-4D29-B365-BBAC644CD5A6}" type="datetimeFigureOut">
              <a:rPr lang="en-US"/>
              <a:pPr>
                <a:defRPr/>
              </a:pPr>
              <a:t>6/19/2010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8A786-6194-41D7-9F27-73AE3F0F23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A681C-FE9C-4ECE-9DE4-D847C5297979}" type="datetimeFigureOut">
              <a:rPr lang="en-US"/>
              <a:pPr>
                <a:defRPr/>
              </a:pPr>
              <a:t>6/19/2010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6AB1B-44F2-48E8-8BC5-674B43DCAF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DA1E6-5933-499D-B370-9940331180D3}" type="datetimeFigureOut">
              <a:rPr lang="en-US"/>
              <a:pPr>
                <a:defRPr/>
              </a:pPr>
              <a:t>6/19/2010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D8229-8512-4557-83E0-92F452D92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6BDBE-F114-457C-BDA7-29C480D8BEA8}" type="datetimeFigureOut">
              <a:rPr lang="en-US"/>
              <a:pPr>
                <a:defRPr/>
              </a:pPr>
              <a:t>6/19/2010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4B54D-72BF-452E-942C-FD9E78A1E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CA308-78B3-47A4-8ADA-F4A1FAB15007}" type="datetimeFigureOut">
              <a:rPr lang="en-US"/>
              <a:pPr>
                <a:defRPr/>
              </a:pPr>
              <a:t>6/19/2010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09F2A-CE80-4883-A286-9B982892CF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F3A17-5384-4877-9DAB-1917F9605996}" type="datetimeFigureOut">
              <a:rPr lang="en-US"/>
              <a:pPr>
                <a:defRPr/>
              </a:pPr>
              <a:t>6/19/2010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861D4-636C-48B1-A03D-2ABA90881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9E29C-32F4-411A-B468-1B2179B7F068}" type="datetimeFigureOut">
              <a:rPr lang="en-US"/>
              <a:pPr>
                <a:defRPr/>
              </a:pPr>
              <a:t>6/19/2010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9F75B-281D-40A6-BCA7-2891B4E77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E20CE-1BE3-4262-AB82-67A8E7089CF4}" type="datetimeFigureOut">
              <a:rPr lang="en-US"/>
              <a:pPr>
                <a:defRPr/>
              </a:pPr>
              <a:t>6/19/2010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50FA3-5FD3-4564-89C5-2F4CFDEEC5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1AF93-356B-46E1-896E-FD75F6C5B285}" type="datetimeFigureOut">
              <a:rPr lang="en-US"/>
              <a:pPr>
                <a:defRPr/>
              </a:pPr>
              <a:t>6/19/2010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94903-3E12-4595-812E-FE6D45AAC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8E9ED6-E66D-49BE-B49D-B5918B768C00}" type="datetimeFigureOut">
              <a:rPr lang="en-US"/>
              <a:pPr>
                <a:defRPr/>
              </a:pPr>
              <a:t>6/19/2010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ECD9E0C-620B-42C6-A492-7CE4CB5D7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5" r:id="rId2"/>
    <p:sldLayoutId id="2147483804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5" r:id="rId9"/>
    <p:sldLayoutId id="2147483801" r:id="rId10"/>
    <p:sldLayoutId id="214748380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7851648" cy="33528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>PIF</a:t>
            </a:r>
            <a:br>
              <a:rPr lang="en-US" sz="7200" dirty="0" smtClean="0"/>
            </a:br>
            <a:r>
              <a:rPr lang="en-US" sz="7200" dirty="0" smtClean="0"/>
              <a:t>Program Information Form</a:t>
            </a:r>
            <a:endParaRPr lang="en-US" sz="7200" dirty="0"/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1371600" y="4800600"/>
            <a:ext cx="6400800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smtClean="0"/>
              <a:t>Lois </a:t>
            </a:r>
            <a:r>
              <a:rPr lang="en-US" sz="1600" dirty="0" err="1" smtClean="0"/>
              <a:t>Hengenius</a:t>
            </a:r>
            <a:r>
              <a:rPr lang="en-US" sz="1600" dirty="0" smtClean="0"/>
              <a:t>, Program Coordinator</a:t>
            </a:r>
          </a:p>
          <a:p>
            <a:pPr algn="ctr"/>
            <a:r>
              <a:rPr lang="en-US" sz="1600" dirty="0" smtClean="0"/>
              <a:t>University Hospitals, Case Medical Center</a:t>
            </a:r>
          </a:p>
          <a:p>
            <a:pPr algn="ctr"/>
            <a:r>
              <a:rPr lang="en-US" sz="1600" dirty="0" smtClean="0"/>
              <a:t> and </a:t>
            </a:r>
          </a:p>
          <a:p>
            <a:pPr algn="ctr"/>
            <a:r>
              <a:rPr lang="en-US" sz="1600" dirty="0" smtClean="0"/>
              <a:t>Kathy Guzman, Program Coordinator</a:t>
            </a:r>
          </a:p>
          <a:p>
            <a:pPr algn="ctr"/>
            <a:r>
              <a:rPr lang="en-US" sz="1600" dirty="0" smtClean="0"/>
              <a:t>University of Southern California</a:t>
            </a:r>
          </a:p>
          <a:p>
            <a:pPr algn="ctr"/>
            <a:endParaRPr 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dirty="0" smtClean="0"/>
              <a:t>What does a PIF look like?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914400"/>
          </a:xfrm>
        </p:spPr>
        <p:txBody>
          <a:bodyPr/>
          <a:lstStyle/>
          <a:p>
            <a:pPr algn="ctr"/>
            <a:r>
              <a:rPr lang="en-US" sz="2800" dirty="0" smtClean="0"/>
              <a:t>Top 5 Citation Categories </a:t>
            </a:r>
            <a:br>
              <a:rPr lang="en-US" sz="2800" dirty="0" smtClean="0"/>
            </a:br>
            <a:r>
              <a:rPr lang="en-US" sz="2800" dirty="0" smtClean="0"/>
              <a:t>2004-2009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229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/>
          <a:lstStyle/>
          <a:p>
            <a:r>
              <a:rPr lang="en-US" dirty="0" smtClean="0"/>
              <a:t>Start preparing early</a:t>
            </a:r>
          </a:p>
          <a:p>
            <a:r>
              <a:rPr lang="en-US" dirty="0" smtClean="0"/>
              <a:t>Have frequent meetings with your coordinator</a:t>
            </a:r>
          </a:p>
          <a:p>
            <a:r>
              <a:rPr lang="en-US" dirty="0" smtClean="0"/>
              <a:t>Communicate with your faculty</a:t>
            </a:r>
          </a:p>
          <a:p>
            <a:r>
              <a:rPr lang="en-US" dirty="0" smtClean="0"/>
              <a:t>Meet with your Residents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smansker\Local Settings\Temporary Internet Files\Content.IE5\Q6SWNT2P\MCj01052220000[1]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143000"/>
            <a:ext cx="3821972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09600" y="3581400"/>
            <a:ext cx="792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Thank your coordinator!</a:t>
            </a:r>
          </a:p>
          <a:p>
            <a:pPr algn="ctr"/>
            <a:r>
              <a:rPr lang="en-US" sz="5400" dirty="0" smtClean="0"/>
              <a:t>Buy gifts!!!</a:t>
            </a:r>
            <a:endParaRPr lang="en-US" sz="5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1_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1_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708</TotalTime>
  <Words>60</Words>
  <Application>Microsoft Office PowerPoint</Application>
  <PresentationFormat>On-screen Show (4:3)</PresentationFormat>
  <Paragraphs>17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  PIF Program Information Form</vt:lpstr>
      <vt:lpstr>What does a PIF look like?</vt:lpstr>
      <vt:lpstr>Top 5 Citation Categories  2004-2009</vt:lpstr>
      <vt:lpstr>Communication</vt:lpstr>
      <vt:lpstr>Slide 5</vt:lpstr>
    </vt:vector>
  </TitlesOfParts>
  <Company>USC Department of Surgery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I Survived My First Review</dc:title>
  <dc:creator>kguzman</dc:creator>
  <cp:lastModifiedBy>giannott</cp:lastModifiedBy>
  <cp:revision>69</cp:revision>
  <dcterms:created xsi:type="dcterms:W3CDTF">2008-12-30T17:55:46Z</dcterms:created>
  <dcterms:modified xsi:type="dcterms:W3CDTF">2010-06-19T16:13:48Z</dcterms:modified>
</cp:coreProperties>
</file>